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77" r:id="rId1"/>
  </p:sldMasterIdLst>
  <p:notesMasterIdLst>
    <p:notesMasterId r:id="rId10"/>
  </p:notesMasterIdLst>
  <p:sldIdLst>
    <p:sldId id="260" r:id="rId2"/>
    <p:sldId id="261" r:id="rId3"/>
    <p:sldId id="257" r:id="rId4"/>
    <p:sldId id="258" r:id="rId5"/>
    <p:sldId id="262" r:id="rId6"/>
    <p:sldId id="259" r:id="rId7"/>
    <p:sldId id="263" r:id="rId8"/>
    <p:sldId id="264" r:id="rId9"/>
  </p:sldIdLst>
  <p:sldSz cx="12192000" cy="6858000"/>
  <p:notesSz cx="6858000" cy="9144000"/>
  <p:embeddedFontLst>
    <p:embeddedFont>
      <p:font typeface="Calibri" panose="020F0502020204030204" pitchFamily="34" charset="0"/>
      <p:regular r:id="rId11"/>
      <p:bold r:id="rId12"/>
      <p:italic r:id="rId13"/>
      <p:boldItalic r:id="rId14"/>
    </p:embeddedFont>
    <p:embeddedFont>
      <p:font typeface="Calibri Light" panose="020F0302020204030204" pitchFamily="34" charset="0"/>
      <p:regular r:id="rId15"/>
      <p:italic r:id="rId16"/>
    </p:embeddedFont>
    <p:embeddedFont>
      <p:font typeface="Franklin Gothic" panose="020B0604020202020204" charset="0"/>
      <p:bold r:id="rId17"/>
    </p:embeddedFont>
    <p:embeddedFont>
      <p:font typeface="Libre Franklin" pitchFamily="2"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2" roundtripDataSignature="AMtx7mi1sBDdHb2XsYteFNPHBFMUQvu/s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60" autoAdjust="0"/>
  </p:normalViewPr>
  <p:slideViewPr>
    <p:cSldViewPr snapToGrid="0">
      <p:cViewPr varScale="1">
        <p:scale>
          <a:sx n="103" d="100"/>
          <a:sy n="103" d="100"/>
        </p:scale>
        <p:origin x="144" y="14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presProps" Target="presProps.xml"/><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1" name="Google Shape;24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1" name="Google Shape;24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744252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5" name="Google Shape;21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5" name="Google Shape;22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5" name="Google Shape;22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591737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5" name="Google Shape;23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1" name="Google Shape;24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154071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1" name="Google Shape;24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575575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800663060"/>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925087314"/>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390457636"/>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Introduction">
  <p:cSld name="Introduction">
    <p:spTree>
      <p:nvGrpSpPr>
        <p:cNvPr id="1" name="Shape 23"/>
        <p:cNvGrpSpPr/>
        <p:nvPr/>
      </p:nvGrpSpPr>
      <p:grpSpPr>
        <a:xfrm>
          <a:off x="0" y="0"/>
          <a:ext cx="0" cy="0"/>
          <a:chOff x="0" y="0"/>
          <a:chExt cx="0" cy="0"/>
        </a:xfrm>
      </p:grpSpPr>
      <p:sp>
        <p:nvSpPr>
          <p:cNvPr id="28" name="Google Shape;28;p8"/>
          <p:cNvSpPr>
            <a:spLocks noGrp="1"/>
          </p:cNvSpPr>
          <p:nvPr>
            <p:ph type="pic" idx="2"/>
          </p:nvPr>
        </p:nvSpPr>
        <p:spPr>
          <a:xfrm>
            <a:off x="6096000" y="-22543"/>
            <a:ext cx="6096000" cy="6903086"/>
          </a:xfrm>
          <a:prstGeom prst="rect">
            <a:avLst/>
          </a:prstGeom>
          <a:noFill/>
          <a:ln>
            <a:noFill/>
          </a:ln>
        </p:spPr>
      </p:sp>
      <p:sp>
        <p:nvSpPr>
          <p:cNvPr id="29" name="Google Shape;29;p8"/>
          <p:cNvSpPr txBox="1">
            <a:spLocks noGrp="1"/>
          </p:cNvSpPr>
          <p:nvPr>
            <p:ph type="title"/>
          </p:nvPr>
        </p:nvSpPr>
        <p:spPr>
          <a:xfrm>
            <a:off x="964023" y="879063"/>
            <a:ext cx="4941477" cy="610863"/>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chemeClr val="dk1"/>
              </a:buClr>
              <a:buSzPts val="4400"/>
              <a:buFont typeface="Franklin Gothic"/>
              <a:buNone/>
              <a:defRPr sz="4400" b="1" i="0">
                <a:latin typeface="Franklin Gothic"/>
                <a:ea typeface="Franklin Gothic"/>
                <a:cs typeface="Franklin Gothic"/>
                <a:sym typeface="Franklin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8"/>
          <p:cNvSpPr txBox="1">
            <a:spLocks noGrp="1"/>
          </p:cNvSpPr>
          <p:nvPr>
            <p:ph type="body" idx="1"/>
          </p:nvPr>
        </p:nvSpPr>
        <p:spPr>
          <a:xfrm>
            <a:off x="952499" y="2289363"/>
            <a:ext cx="4572001" cy="279523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000"/>
              </a:spcBef>
              <a:spcAft>
                <a:spcPts val="0"/>
              </a:spcAft>
              <a:buClr>
                <a:schemeClr val="dk1"/>
              </a:buClr>
              <a:buSzPts val="1600"/>
              <a:buNone/>
              <a:defRPr sz="1600" b="0" i="0">
                <a:solidFill>
                  <a:schemeClr val="dk1"/>
                </a:solidFill>
                <a:latin typeface="Libre Franklin"/>
                <a:ea typeface="Libre Franklin"/>
                <a:cs typeface="Libre Franklin"/>
                <a:sym typeface="Libre Franklin"/>
              </a:defRPr>
            </a:lvl1pPr>
            <a:lvl2pPr marL="914400" lvl="1" indent="-482600" algn="l">
              <a:lnSpc>
                <a:spcPct val="90000"/>
              </a:lnSpc>
              <a:spcBef>
                <a:spcPts val="500"/>
              </a:spcBef>
              <a:spcAft>
                <a:spcPts val="0"/>
              </a:spcAft>
              <a:buClr>
                <a:schemeClr val="dk1"/>
              </a:buClr>
              <a:buSzPts val="4000"/>
              <a:buChar char="•"/>
              <a:defRPr sz="4000"/>
            </a:lvl2pPr>
            <a:lvl3pPr marL="1371600" lvl="2" indent="-482600" algn="l">
              <a:lnSpc>
                <a:spcPct val="90000"/>
              </a:lnSpc>
              <a:spcBef>
                <a:spcPts val="500"/>
              </a:spcBef>
              <a:spcAft>
                <a:spcPts val="0"/>
              </a:spcAft>
              <a:buClr>
                <a:schemeClr val="dk1"/>
              </a:buClr>
              <a:buSzPts val="4000"/>
              <a:buChar char="•"/>
              <a:defRPr sz="4000"/>
            </a:lvl3pPr>
            <a:lvl4pPr marL="1828800" lvl="3" indent="-482600" algn="l">
              <a:lnSpc>
                <a:spcPct val="90000"/>
              </a:lnSpc>
              <a:spcBef>
                <a:spcPts val="500"/>
              </a:spcBef>
              <a:spcAft>
                <a:spcPts val="0"/>
              </a:spcAft>
              <a:buClr>
                <a:schemeClr val="dk1"/>
              </a:buClr>
              <a:buSzPts val="4000"/>
              <a:buChar char="•"/>
              <a:defRPr sz="4000"/>
            </a:lvl4pPr>
            <a:lvl5pPr marL="2286000" lvl="4" indent="-482600" algn="l">
              <a:lnSpc>
                <a:spcPct val="90000"/>
              </a:lnSpc>
              <a:spcBef>
                <a:spcPts val="500"/>
              </a:spcBef>
              <a:spcAft>
                <a:spcPts val="0"/>
              </a:spcAft>
              <a:buClr>
                <a:schemeClr val="dk1"/>
              </a:buClr>
              <a:buSzPts val="4000"/>
              <a:buChar char="•"/>
              <a:defRPr sz="4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32" name="Google Shape;32;p8"/>
          <p:cNvSpPr txBox="1">
            <a:spLocks noGrp="1"/>
          </p:cNvSpPr>
          <p:nvPr>
            <p:ph type="dt" idx="10"/>
          </p:nvPr>
        </p:nvSpPr>
        <p:spPr>
          <a:xfrm>
            <a:off x="2992120" y="6332220"/>
            <a:ext cx="1313180" cy="247651"/>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8"/>
          <p:cNvSpPr txBox="1">
            <a:spLocks noGrp="1"/>
          </p:cNvSpPr>
          <p:nvPr>
            <p:ph type="ftr" idx="11"/>
          </p:nvPr>
        </p:nvSpPr>
        <p:spPr>
          <a:xfrm>
            <a:off x="1494790" y="6332220"/>
            <a:ext cx="1497330" cy="247651"/>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8"/>
          <p:cNvSpPr txBox="1">
            <a:spLocks noGrp="1"/>
          </p:cNvSpPr>
          <p:nvPr>
            <p:ph type="sldNum" idx="12"/>
          </p:nvPr>
        </p:nvSpPr>
        <p:spPr>
          <a:xfrm>
            <a:off x="971550" y="6332220"/>
            <a:ext cx="523240" cy="247651"/>
          </a:xfrm>
          <a:prstGeom prst="rect">
            <a:avLst/>
          </a:prstGeom>
          <a:noFill/>
          <a:ln>
            <a:noFill/>
          </a:ln>
        </p:spPr>
        <p:txBody>
          <a:bodyPr spcFirstLastPara="1" wrap="square" lIns="0" tIns="0" rIns="0" bIns="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latin typeface="Libre Franklin"/>
              <a:ea typeface="Libre Franklin"/>
              <a:cs typeface="Libre Franklin"/>
              <a:sym typeface="Libre Franklin"/>
            </a:endParaRPr>
          </a:p>
        </p:txBody>
      </p:sp>
    </p:spTree>
    <p:extLst>
      <p:ext uri="{BB962C8B-B14F-4D97-AF65-F5344CB8AC3E}">
        <p14:creationId xmlns:p14="http://schemas.microsoft.com/office/powerpoint/2010/main" val="2976877563"/>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ummary ">
  <p:cSld name="Summary ">
    <p:bg>
      <p:bgPr>
        <a:solidFill>
          <a:schemeClr val="lt1"/>
        </a:solidFill>
        <a:effectLst/>
      </p:bgPr>
    </p:bg>
    <p:spTree>
      <p:nvGrpSpPr>
        <p:cNvPr id="1" name="Shape 35"/>
        <p:cNvGrpSpPr/>
        <p:nvPr/>
      </p:nvGrpSpPr>
      <p:grpSpPr>
        <a:xfrm>
          <a:off x="0" y="0"/>
          <a:ext cx="0" cy="0"/>
          <a:chOff x="0" y="0"/>
          <a:chExt cx="0" cy="0"/>
        </a:xfrm>
      </p:grpSpPr>
      <p:sp>
        <p:nvSpPr>
          <p:cNvPr id="36" name="Google Shape;36;p9"/>
          <p:cNvSpPr txBox="1">
            <a:spLocks noGrp="1"/>
          </p:cNvSpPr>
          <p:nvPr>
            <p:ph type="title"/>
          </p:nvPr>
        </p:nvSpPr>
        <p:spPr>
          <a:xfrm>
            <a:off x="964023" y="879063"/>
            <a:ext cx="4941477" cy="610863"/>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chemeClr val="dk1"/>
              </a:buClr>
              <a:buSzPts val="4400"/>
              <a:buFont typeface="Franklin Gothic"/>
              <a:buNone/>
              <a:defRPr sz="4400" b="1" i="0">
                <a:latin typeface="Franklin Gothic"/>
                <a:ea typeface="Franklin Gothic"/>
                <a:cs typeface="Franklin Gothic"/>
                <a:sym typeface="Franklin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9"/>
          <p:cNvSpPr txBox="1">
            <a:spLocks noGrp="1"/>
          </p:cNvSpPr>
          <p:nvPr>
            <p:ph type="body" idx="1"/>
          </p:nvPr>
        </p:nvSpPr>
        <p:spPr>
          <a:xfrm>
            <a:off x="952500" y="2656904"/>
            <a:ext cx="4838700" cy="57431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atin typeface="Libre Franklin"/>
                <a:ea typeface="Libre Franklin"/>
                <a:cs typeface="Libre Franklin"/>
                <a:sym typeface="Libre Franklin"/>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43" name="Google Shape;43;p9"/>
          <p:cNvSpPr txBox="1">
            <a:spLocks noGrp="1"/>
          </p:cNvSpPr>
          <p:nvPr>
            <p:ph type="body" idx="2"/>
          </p:nvPr>
        </p:nvSpPr>
        <p:spPr>
          <a:xfrm>
            <a:off x="952500" y="2286000"/>
            <a:ext cx="4838700" cy="315915"/>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2"/>
              </a:buClr>
              <a:buSzPts val="1800"/>
              <a:buNone/>
              <a:defRPr sz="1800" b="0">
                <a:solidFill>
                  <a:schemeClr val="lt2"/>
                </a:solidFill>
                <a:latin typeface="Franklin Gothic"/>
                <a:ea typeface="Franklin Gothic"/>
                <a:cs typeface="Franklin Gothic"/>
                <a:sym typeface="Franklin Gothic"/>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44" name="Google Shape;44;p9"/>
          <p:cNvSpPr txBox="1">
            <a:spLocks noGrp="1"/>
          </p:cNvSpPr>
          <p:nvPr>
            <p:ph type="body" idx="3"/>
          </p:nvPr>
        </p:nvSpPr>
        <p:spPr>
          <a:xfrm>
            <a:off x="953655" y="3841846"/>
            <a:ext cx="4838700" cy="636754"/>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atin typeface="Libre Franklin"/>
                <a:ea typeface="Libre Franklin"/>
                <a:cs typeface="Libre Franklin"/>
                <a:sym typeface="Libre Franklin"/>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45" name="Google Shape;45;p9"/>
          <p:cNvSpPr txBox="1">
            <a:spLocks noGrp="1"/>
          </p:cNvSpPr>
          <p:nvPr>
            <p:ph type="body" idx="4"/>
          </p:nvPr>
        </p:nvSpPr>
        <p:spPr>
          <a:xfrm>
            <a:off x="953655" y="3470942"/>
            <a:ext cx="4838700" cy="315915"/>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2"/>
              </a:buClr>
              <a:buSzPts val="1800"/>
              <a:buNone/>
              <a:defRPr sz="1800" b="0">
                <a:solidFill>
                  <a:schemeClr val="lt2"/>
                </a:solidFill>
                <a:latin typeface="Franklin Gothic"/>
                <a:ea typeface="Franklin Gothic"/>
                <a:cs typeface="Franklin Gothic"/>
                <a:sym typeface="Franklin Gothic"/>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46" name="Google Shape;46;p9"/>
          <p:cNvSpPr txBox="1">
            <a:spLocks noGrp="1"/>
          </p:cNvSpPr>
          <p:nvPr>
            <p:ph type="body" idx="5"/>
          </p:nvPr>
        </p:nvSpPr>
        <p:spPr>
          <a:xfrm>
            <a:off x="952500" y="5017901"/>
            <a:ext cx="4838700" cy="90834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atin typeface="Libre Franklin"/>
                <a:ea typeface="Libre Franklin"/>
                <a:cs typeface="Libre Franklin"/>
                <a:sym typeface="Libre Franklin"/>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47" name="Google Shape;47;p9"/>
          <p:cNvSpPr txBox="1">
            <a:spLocks noGrp="1"/>
          </p:cNvSpPr>
          <p:nvPr>
            <p:ph type="body" idx="6"/>
          </p:nvPr>
        </p:nvSpPr>
        <p:spPr>
          <a:xfrm>
            <a:off x="952500" y="4646997"/>
            <a:ext cx="4838700" cy="315915"/>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2"/>
              </a:buClr>
              <a:buSzPts val="1800"/>
              <a:buNone/>
              <a:defRPr sz="1800" b="0">
                <a:solidFill>
                  <a:schemeClr val="lt2"/>
                </a:solidFill>
                <a:latin typeface="Franklin Gothic"/>
                <a:ea typeface="Franklin Gothic"/>
                <a:cs typeface="Franklin Gothic"/>
                <a:sym typeface="Franklin Gothic"/>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48" name="Google Shape;48;p9"/>
          <p:cNvSpPr txBox="1">
            <a:spLocks noGrp="1"/>
          </p:cNvSpPr>
          <p:nvPr>
            <p:ph type="body" idx="7"/>
          </p:nvPr>
        </p:nvSpPr>
        <p:spPr>
          <a:xfrm>
            <a:off x="6399647" y="2656904"/>
            <a:ext cx="4838700" cy="57431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atin typeface="Libre Franklin"/>
                <a:ea typeface="Libre Franklin"/>
                <a:cs typeface="Libre Franklin"/>
                <a:sym typeface="Libre Franklin"/>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49" name="Google Shape;49;p9"/>
          <p:cNvSpPr txBox="1">
            <a:spLocks noGrp="1"/>
          </p:cNvSpPr>
          <p:nvPr>
            <p:ph type="body" idx="8"/>
          </p:nvPr>
        </p:nvSpPr>
        <p:spPr>
          <a:xfrm>
            <a:off x="6399647" y="2286000"/>
            <a:ext cx="4838700" cy="315915"/>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2"/>
              </a:buClr>
              <a:buSzPts val="1800"/>
              <a:buNone/>
              <a:defRPr sz="1800" b="0">
                <a:solidFill>
                  <a:schemeClr val="lt2"/>
                </a:solidFill>
                <a:latin typeface="Franklin Gothic"/>
                <a:ea typeface="Franklin Gothic"/>
                <a:cs typeface="Franklin Gothic"/>
                <a:sym typeface="Franklin Gothic"/>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50" name="Google Shape;50;p9"/>
          <p:cNvSpPr txBox="1">
            <a:spLocks noGrp="1"/>
          </p:cNvSpPr>
          <p:nvPr>
            <p:ph type="body" idx="9"/>
          </p:nvPr>
        </p:nvSpPr>
        <p:spPr>
          <a:xfrm>
            <a:off x="6399647" y="3841846"/>
            <a:ext cx="4838700" cy="90834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atin typeface="Libre Franklin"/>
                <a:ea typeface="Libre Franklin"/>
                <a:cs typeface="Libre Franklin"/>
                <a:sym typeface="Libre Franklin"/>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51" name="Google Shape;51;p9"/>
          <p:cNvSpPr txBox="1">
            <a:spLocks noGrp="1"/>
          </p:cNvSpPr>
          <p:nvPr>
            <p:ph type="body" idx="13"/>
          </p:nvPr>
        </p:nvSpPr>
        <p:spPr>
          <a:xfrm>
            <a:off x="6399647" y="3470942"/>
            <a:ext cx="4838700" cy="315915"/>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2"/>
              </a:buClr>
              <a:buSzPts val="1800"/>
              <a:buNone/>
              <a:defRPr sz="1800" b="0">
                <a:solidFill>
                  <a:schemeClr val="lt2"/>
                </a:solidFill>
                <a:latin typeface="Franklin Gothic"/>
                <a:ea typeface="Franklin Gothic"/>
                <a:cs typeface="Franklin Gothic"/>
                <a:sym typeface="Franklin Gothic"/>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52" name="Google Shape;52;p9"/>
          <p:cNvSpPr txBox="1">
            <a:spLocks noGrp="1"/>
          </p:cNvSpPr>
          <p:nvPr>
            <p:ph type="dt" idx="10"/>
          </p:nvPr>
        </p:nvSpPr>
        <p:spPr>
          <a:xfrm>
            <a:off x="2992120" y="6332220"/>
            <a:ext cx="1313180" cy="247651"/>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9"/>
          <p:cNvSpPr txBox="1">
            <a:spLocks noGrp="1"/>
          </p:cNvSpPr>
          <p:nvPr>
            <p:ph type="ftr" idx="11"/>
          </p:nvPr>
        </p:nvSpPr>
        <p:spPr>
          <a:xfrm>
            <a:off x="1494790" y="6332220"/>
            <a:ext cx="1497330" cy="247651"/>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9"/>
          <p:cNvSpPr txBox="1">
            <a:spLocks noGrp="1"/>
          </p:cNvSpPr>
          <p:nvPr>
            <p:ph type="sldNum" idx="12"/>
          </p:nvPr>
        </p:nvSpPr>
        <p:spPr>
          <a:xfrm>
            <a:off x="971550" y="6332220"/>
            <a:ext cx="523240" cy="247651"/>
          </a:xfrm>
          <a:prstGeom prst="rect">
            <a:avLst/>
          </a:prstGeom>
          <a:noFill/>
          <a:ln>
            <a:noFill/>
          </a:ln>
        </p:spPr>
        <p:txBody>
          <a:bodyPr spcFirstLastPara="1" wrap="square" lIns="0" tIns="0" rIns="0" bIns="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latin typeface="Libre Franklin"/>
              <a:ea typeface="Libre Franklin"/>
              <a:cs typeface="Libre Franklin"/>
              <a:sym typeface="Libre Franklin"/>
            </a:endParaRPr>
          </a:p>
        </p:txBody>
      </p:sp>
    </p:spTree>
    <p:extLst>
      <p:ext uri="{BB962C8B-B14F-4D97-AF65-F5344CB8AC3E}">
        <p14:creationId xmlns:p14="http://schemas.microsoft.com/office/powerpoint/2010/main" val="272244746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162207412"/>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796366320"/>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051457661"/>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262210142"/>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126582690"/>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114951301"/>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353047079"/>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062037104"/>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lvl="0" indent="0" algn="l"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104519817"/>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90" r:id="rId12"/>
    <p:sldLayoutId id="2147483691"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png"/><Relationship Id="rId9" Type="http://schemas.openxmlformats.org/officeDocument/2006/relationships/image" Target="../media/image7.jpeg"/></Relationships>
</file>

<file path=ppt/slides/_rels/slide2.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png"/><Relationship Id="rId9" Type="http://schemas.openxmlformats.org/officeDocument/2006/relationships/image" Target="../media/image7.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png"/><Relationship Id="rId9"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242"/>
        <p:cNvGrpSpPr/>
        <p:nvPr/>
      </p:nvGrpSpPr>
      <p:grpSpPr>
        <a:xfrm>
          <a:off x="0" y="0"/>
          <a:ext cx="0" cy="0"/>
          <a:chOff x="0" y="0"/>
          <a:chExt cx="0" cy="0"/>
        </a:xfrm>
      </p:grpSpPr>
      <p:sp>
        <p:nvSpPr>
          <p:cNvPr id="243" name="Google Shape;243;p5"/>
          <p:cNvSpPr txBox="1">
            <a:spLocks noGrp="1"/>
          </p:cNvSpPr>
          <p:nvPr>
            <p:ph type="title"/>
          </p:nvPr>
        </p:nvSpPr>
        <p:spPr>
          <a:xfrm>
            <a:off x="971550" y="1428042"/>
            <a:ext cx="10031079" cy="610863"/>
          </a:xfrm>
          <a:prstGeom prst="rect">
            <a:avLst/>
          </a:prstGeom>
          <a:noFill/>
          <a:ln>
            <a:noFill/>
          </a:ln>
        </p:spPr>
        <p:txBody>
          <a:bodyPr spcFirstLastPara="1" wrap="square" lIns="0" tIns="0" rIns="0" bIns="0" anchor="b" anchorCtr="0">
            <a:normAutofit fontScale="90000"/>
          </a:bodyPr>
          <a:lstStyle/>
          <a:p>
            <a:pPr marL="0" lvl="0" indent="0" algn="l" rtl="0">
              <a:lnSpc>
                <a:spcPct val="90000"/>
              </a:lnSpc>
              <a:spcBef>
                <a:spcPts val="0"/>
              </a:spcBef>
              <a:spcAft>
                <a:spcPts val="0"/>
              </a:spcAft>
              <a:buClr>
                <a:schemeClr val="dk1"/>
              </a:buClr>
              <a:buSzPts val="4400"/>
              <a:buFont typeface="Franklin Gothic"/>
              <a:buNone/>
            </a:pPr>
            <a:r>
              <a:rPr lang="en-US" dirty="0"/>
              <a:t>Important Pointers for the Idea Submission </a:t>
            </a:r>
            <a:endParaRPr dirty="0"/>
          </a:p>
        </p:txBody>
      </p:sp>
      <p:sp>
        <p:nvSpPr>
          <p:cNvPr id="245" name="Google Shape;245;p5"/>
          <p:cNvSpPr txBox="1">
            <a:spLocks noGrp="1"/>
          </p:cNvSpPr>
          <p:nvPr>
            <p:ph type="body" idx="1"/>
          </p:nvPr>
        </p:nvSpPr>
        <p:spPr>
          <a:xfrm>
            <a:off x="971550" y="2409252"/>
            <a:ext cx="10572561" cy="3922968"/>
          </a:xfrm>
          <a:prstGeom prst="rect">
            <a:avLst/>
          </a:prstGeom>
          <a:noFill/>
          <a:ln>
            <a:noFill/>
          </a:ln>
        </p:spPr>
        <p:txBody>
          <a:bodyPr spcFirstLastPara="1" wrap="square" lIns="91425" tIns="45700" rIns="91425" bIns="45700" anchor="t" anchorCtr="0">
            <a:noAutofit/>
          </a:bodyPr>
          <a:lstStyle/>
          <a:p>
            <a:pPr marL="285750" lvl="0" indent="-285750" algn="l" rtl="0">
              <a:lnSpc>
                <a:spcPct val="90000"/>
              </a:lnSpc>
              <a:spcBef>
                <a:spcPts val="0"/>
              </a:spcBef>
              <a:spcAft>
                <a:spcPts val="0"/>
              </a:spcAft>
              <a:buClr>
                <a:schemeClr val="dk1"/>
              </a:buClr>
              <a:buSzPts val="1600"/>
              <a:buFont typeface="Arial" panose="020B0604020202020204" pitchFamily="34" charset="0"/>
              <a:buChar char="•"/>
            </a:pPr>
            <a:r>
              <a:rPr lang="en-US" sz="1800" b="1" dirty="0"/>
              <a:t>Kindly keep the maximum slides limit to 4 pages.</a:t>
            </a:r>
            <a:endParaRPr sz="1800" b="1" dirty="0"/>
          </a:p>
          <a:p>
            <a:pPr marL="285750" lvl="0" indent="-285750" algn="l" rtl="0">
              <a:lnSpc>
                <a:spcPct val="90000"/>
              </a:lnSpc>
              <a:spcBef>
                <a:spcPts val="1000"/>
              </a:spcBef>
              <a:spcAft>
                <a:spcPts val="0"/>
              </a:spcAft>
              <a:buClr>
                <a:schemeClr val="dk1"/>
              </a:buClr>
              <a:buSzPts val="1600"/>
              <a:buFont typeface="Arial" panose="020B0604020202020204" pitchFamily="34" charset="0"/>
              <a:buChar char="•"/>
            </a:pPr>
            <a:r>
              <a:rPr lang="en-US" sz="1800" b="1" dirty="0"/>
              <a:t>All the topics should be utilized for description of your idea</a:t>
            </a:r>
            <a:endParaRPr sz="1800" b="1" dirty="0"/>
          </a:p>
          <a:p>
            <a:pPr marL="285750" lvl="0" indent="-285750" algn="l" rtl="0">
              <a:lnSpc>
                <a:spcPct val="90000"/>
              </a:lnSpc>
              <a:spcBef>
                <a:spcPts val="1000"/>
              </a:spcBef>
              <a:spcAft>
                <a:spcPts val="0"/>
              </a:spcAft>
              <a:buClr>
                <a:schemeClr val="dk1"/>
              </a:buClr>
              <a:buSzPts val="1600"/>
              <a:buFont typeface="Arial" panose="020B0604020202020204" pitchFamily="34" charset="0"/>
              <a:buChar char="•"/>
            </a:pPr>
            <a:r>
              <a:rPr lang="en-US" sz="1800" b="1" dirty="0"/>
              <a:t>Try to avoid paragraphs and post your idea in points</a:t>
            </a:r>
            <a:endParaRPr sz="1800" b="1" dirty="0"/>
          </a:p>
          <a:p>
            <a:pPr marL="285750" lvl="0" indent="-285750" algn="l" rtl="0">
              <a:lnSpc>
                <a:spcPct val="90000"/>
              </a:lnSpc>
              <a:spcBef>
                <a:spcPts val="1000"/>
              </a:spcBef>
              <a:spcAft>
                <a:spcPts val="0"/>
              </a:spcAft>
              <a:buClr>
                <a:schemeClr val="dk1"/>
              </a:buClr>
              <a:buSzPts val="1600"/>
              <a:buFont typeface="Arial" panose="020B0604020202020204" pitchFamily="34" charset="0"/>
              <a:buChar char="•"/>
            </a:pPr>
            <a:r>
              <a:rPr lang="en-US" sz="1800" b="1" dirty="0"/>
              <a:t>Keep your explanation precisely and easy to understand</a:t>
            </a:r>
            <a:endParaRPr sz="1800" b="1" dirty="0"/>
          </a:p>
          <a:p>
            <a:pPr marL="285750" lvl="0" indent="-285750" algn="l" rtl="0">
              <a:lnSpc>
                <a:spcPct val="90000"/>
              </a:lnSpc>
              <a:spcBef>
                <a:spcPts val="1000"/>
              </a:spcBef>
              <a:spcAft>
                <a:spcPts val="0"/>
              </a:spcAft>
              <a:buClr>
                <a:schemeClr val="dk1"/>
              </a:buClr>
              <a:buSzPts val="1600"/>
              <a:buFont typeface="Arial" panose="020B0604020202020204" pitchFamily="34" charset="0"/>
              <a:buChar char="•"/>
            </a:pPr>
            <a:r>
              <a:rPr lang="en-US" sz="1800" b="1" dirty="0"/>
              <a:t>Idea should be unique and novel. If it has a business potential more weightage will be given. </a:t>
            </a:r>
            <a:endParaRPr sz="1800" b="1" dirty="0"/>
          </a:p>
          <a:p>
            <a:pPr marL="285750" lvl="0" indent="-285750" algn="l" rtl="0">
              <a:lnSpc>
                <a:spcPct val="90000"/>
              </a:lnSpc>
              <a:spcBef>
                <a:spcPts val="1000"/>
              </a:spcBef>
              <a:spcAft>
                <a:spcPts val="0"/>
              </a:spcAft>
              <a:buClr>
                <a:schemeClr val="dk1"/>
              </a:buClr>
              <a:buSzPts val="1600"/>
              <a:buFont typeface="Arial" panose="020B0604020202020204" pitchFamily="34" charset="0"/>
              <a:buChar char="•"/>
            </a:pPr>
            <a:r>
              <a:rPr lang="en-US" sz="1800" b="1" dirty="0"/>
              <a:t>Apart from this PPT abstract of your idea will be asked separately while submitting</a:t>
            </a:r>
            <a:endParaRPr sz="1800" b="1" dirty="0"/>
          </a:p>
          <a:p>
            <a:pPr marL="285750" lvl="0" indent="-285750">
              <a:buFont typeface="Arial" panose="020B0604020202020204" pitchFamily="34" charset="0"/>
              <a:buChar char="•"/>
            </a:pPr>
            <a:r>
              <a:rPr lang="en-US" sz="1800" b="1" dirty="0"/>
              <a:t>You need to save the file in PDF and upload the same on G20-MAIT Hackathon Page/portal. No PPT, Word Doc or any other format will be supported.</a:t>
            </a:r>
          </a:p>
          <a:p>
            <a:pPr marL="285750" lvl="0" indent="-285750" algn="l" rtl="0">
              <a:lnSpc>
                <a:spcPct val="90000"/>
              </a:lnSpc>
              <a:spcBef>
                <a:spcPts val="1000"/>
              </a:spcBef>
              <a:spcAft>
                <a:spcPts val="0"/>
              </a:spcAft>
              <a:buClr>
                <a:schemeClr val="dk1"/>
              </a:buClr>
              <a:buSzPts val="1600"/>
              <a:buFont typeface="Arial" panose="020B0604020202020204" pitchFamily="34" charset="0"/>
              <a:buChar char="•"/>
            </a:pPr>
            <a:r>
              <a:rPr lang="en-US" sz="1800" b="1" dirty="0"/>
              <a:t>You can use own theme for the slides.</a:t>
            </a:r>
            <a:endParaRPr sz="1800" b="1" dirty="0"/>
          </a:p>
        </p:txBody>
      </p:sp>
      <p:sp>
        <p:nvSpPr>
          <p:cNvPr id="246" name="Google Shape;246;p5"/>
          <p:cNvSpPr txBox="1">
            <a:spLocks noGrp="1"/>
          </p:cNvSpPr>
          <p:nvPr>
            <p:ph type="sldNum" idx="12"/>
          </p:nvPr>
        </p:nvSpPr>
        <p:spPr>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US"/>
              <a:t>1</a:t>
            </a:fld>
            <a:endParaRPr/>
          </a:p>
        </p:txBody>
      </p:sp>
      <p:pic>
        <p:nvPicPr>
          <p:cNvPr id="5" name="Picture 4">
            <a:extLst>
              <a:ext uri="{FF2B5EF4-FFF2-40B4-BE49-F238E27FC236}">
                <a16:creationId xmlns:a16="http://schemas.microsoft.com/office/drawing/2014/main" id="{3100504F-29B6-4D23-90CD-3EDD37117616}"/>
              </a:ext>
            </a:extLst>
          </p:cNvPr>
          <p:cNvPicPr>
            <a:picLocks noChangeAspect="1"/>
          </p:cNvPicPr>
          <p:nvPr/>
        </p:nvPicPr>
        <p:blipFill>
          <a:blip r:embed="rId3"/>
          <a:stretch>
            <a:fillRect/>
          </a:stretch>
        </p:blipFill>
        <p:spPr>
          <a:xfrm>
            <a:off x="387312" y="239939"/>
            <a:ext cx="920103" cy="1126280"/>
          </a:xfrm>
          <a:prstGeom prst="rect">
            <a:avLst/>
          </a:prstGeom>
        </p:spPr>
      </p:pic>
      <p:pic>
        <p:nvPicPr>
          <p:cNvPr id="7" name="Picture 6">
            <a:extLst>
              <a:ext uri="{FF2B5EF4-FFF2-40B4-BE49-F238E27FC236}">
                <a16:creationId xmlns:a16="http://schemas.microsoft.com/office/drawing/2014/main" id="{7E6EC3DF-D4D7-44FC-AAD8-E3972E12E5DF}"/>
              </a:ext>
            </a:extLst>
          </p:cNvPr>
          <p:cNvPicPr>
            <a:picLocks noChangeAspect="1"/>
          </p:cNvPicPr>
          <p:nvPr/>
        </p:nvPicPr>
        <p:blipFill>
          <a:blip r:embed="rId4"/>
          <a:stretch>
            <a:fillRect/>
          </a:stretch>
        </p:blipFill>
        <p:spPr>
          <a:xfrm>
            <a:off x="3787229" y="166782"/>
            <a:ext cx="2007461" cy="1042471"/>
          </a:xfrm>
          <a:prstGeom prst="rect">
            <a:avLst/>
          </a:prstGeom>
        </p:spPr>
      </p:pic>
      <p:pic>
        <p:nvPicPr>
          <p:cNvPr id="9" name="Picture 8">
            <a:extLst>
              <a:ext uri="{FF2B5EF4-FFF2-40B4-BE49-F238E27FC236}">
                <a16:creationId xmlns:a16="http://schemas.microsoft.com/office/drawing/2014/main" id="{1029EC36-EEC8-4B77-B36A-8F17B35B6259}"/>
              </a:ext>
            </a:extLst>
          </p:cNvPr>
          <p:cNvPicPr>
            <a:picLocks noChangeAspect="1"/>
          </p:cNvPicPr>
          <p:nvPr/>
        </p:nvPicPr>
        <p:blipFill rotWithShape="1">
          <a:blip r:embed="rId5"/>
          <a:srcRect l="25198" t="26256" r="26732" b="26154"/>
          <a:stretch/>
        </p:blipFill>
        <p:spPr>
          <a:xfrm>
            <a:off x="6223518" y="166782"/>
            <a:ext cx="1613296" cy="1213789"/>
          </a:xfrm>
          <a:prstGeom prst="rect">
            <a:avLst/>
          </a:prstGeom>
        </p:spPr>
      </p:pic>
      <p:pic>
        <p:nvPicPr>
          <p:cNvPr id="11" name="Picture 10">
            <a:extLst>
              <a:ext uri="{FF2B5EF4-FFF2-40B4-BE49-F238E27FC236}">
                <a16:creationId xmlns:a16="http://schemas.microsoft.com/office/drawing/2014/main" id="{74E3C6C9-76A4-428B-B6E5-922C00A9A4EE}"/>
              </a:ext>
            </a:extLst>
          </p:cNvPr>
          <p:cNvPicPr>
            <a:picLocks noChangeAspect="1"/>
          </p:cNvPicPr>
          <p:nvPr/>
        </p:nvPicPr>
        <p:blipFill>
          <a:blip r:embed="rId6"/>
          <a:stretch>
            <a:fillRect/>
          </a:stretch>
        </p:blipFill>
        <p:spPr>
          <a:xfrm>
            <a:off x="8024503" y="76856"/>
            <a:ext cx="1349333" cy="1349333"/>
          </a:xfrm>
          <a:prstGeom prst="rect">
            <a:avLst/>
          </a:prstGeom>
        </p:spPr>
      </p:pic>
      <p:pic>
        <p:nvPicPr>
          <p:cNvPr id="13" name="Picture 12">
            <a:extLst>
              <a:ext uri="{FF2B5EF4-FFF2-40B4-BE49-F238E27FC236}">
                <a16:creationId xmlns:a16="http://schemas.microsoft.com/office/drawing/2014/main" id="{5422E43D-A76F-473B-AD81-BE5851D8E254}"/>
              </a:ext>
            </a:extLst>
          </p:cNvPr>
          <p:cNvPicPr>
            <a:picLocks noChangeAspect="1"/>
          </p:cNvPicPr>
          <p:nvPr/>
        </p:nvPicPr>
        <p:blipFill>
          <a:blip r:embed="rId7"/>
          <a:stretch>
            <a:fillRect/>
          </a:stretch>
        </p:blipFill>
        <p:spPr>
          <a:xfrm>
            <a:off x="9413104" y="124525"/>
            <a:ext cx="1253996" cy="1253996"/>
          </a:xfrm>
          <a:prstGeom prst="rect">
            <a:avLst/>
          </a:prstGeom>
        </p:spPr>
      </p:pic>
      <p:pic>
        <p:nvPicPr>
          <p:cNvPr id="15" name="Picture 14">
            <a:extLst>
              <a:ext uri="{FF2B5EF4-FFF2-40B4-BE49-F238E27FC236}">
                <a16:creationId xmlns:a16="http://schemas.microsoft.com/office/drawing/2014/main" id="{7263B84C-62A6-4DBB-B247-D9CDBF8013A3}"/>
              </a:ext>
            </a:extLst>
          </p:cNvPr>
          <p:cNvPicPr>
            <a:picLocks noChangeAspect="1"/>
          </p:cNvPicPr>
          <p:nvPr/>
        </p:nvPicPr>
        <p:blipFill>
          <a:blip r:embed="rId8"/>
          <a:stretch>
            <a:fillRect/>
          </a:stretch>
        </p:blipFill>
        <p:spPr>
          <a:xfrm>
            <a:off x="10706368" y="90804"/>
            <a:ext cx="1098320" cy="1184762"/>
          </a:xfrm>
          <a:prstGeom prst="rect">
            <a:avLst/>
          </a:prstGeom>
        </p:spPr>
      </p:pic>
      <p:pic>
        <p:nvPicPr>
          <p:cNvPr id="1026" name="Picture 2">
            <a:extLst>
              <a:ext uri="{FF2B5EF4-FFF2-40B4-BE49-F238E27FC236}">
                <a16:creationId xmlns:a16="http://schemas.microsoft.com/office/drawing/2014/main" id="{18B26F49-DF08-8BDC-57A8-18E4A5455AB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54400" y="246468"/>
            <a:ext cx="1704002" cy="8564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242"/>
        <p:cNvGrpSpPr/>
        <p:nvPr/>
      </p:nvGrpSpPr>
      <p:grpSpPr>
        <a:xfrm>
          <a:off x="0" y="0"/>
          <a:ext cx="0" cy="0"/>
          <a:chOff x="0" y="0"/>
          <a:chExt cx="0" cy="0"/>
        </a:xfrm>
      </p:grpSpPr>
      <p:sp>
        <p:nvSpPr>
          <p:cNvPr id="243" name="Google Shape;243;p5"/>
          <p:cNvSpPr txBox="1">
            <a:spLocks noGrp="1"/>
          </p:cNvSpPr>
          <p:nvPr>
            <p:ph type="title"/>
          </p:nvPr>
        </p:nvSpPr>
        <p:spPr>
          <a:xfrm>
            <a:off x="1080460" y="2018006"/>
            <a:ext cx="10031079" cy="610863"/>
          </a:xfrm>
          <a:prstGeom prst="rect">
            <a:avLst/>
          </a:prstGeom>
          <a:noFill/>
          <a:ln>
            <a:noFill/>
          </a:ln>
        </p:spPr>
        <p:txBody>
          <a:bodyPr spcFirstLastPara="1" wrap="square" lIns="0" tIns="0" rIns="0" bIns="0" anchor="b" anchorCtr="0">
            <a:normAutofit fontScale="90000"/>
          </a:bodyPr>
          <a:lstStyle/>
          <a:p>
            <a:pPr lvl="0" algn="ctr"/>
            <a:r>
              <a:rPr lang="en-US" dirty="0"/>
              <a:t>G20-MAIT INTRA-COLLEGE HACKATHON</a:t>
            </a:r>
            <a:br>
              <a:rPr lang="en-US" sz="4000"/>
            </a:br>
            <a:r>
              <a:rPr lang="en-US" sz="3200" i="1">
                <a:solidFill>
                  <a:srgbClr val="FF0000"/>
                </a:solidFill>
              </a:rPr>
              <a:t>28-29, </a:t>
            </a:r>
            <a:r>
              <a:rPr lang="en-US" sz="3200" i="1" dirty="0">
                <a:solidFill>
                  <a:srgbClr val="FF0000"/>
                </a:solidFill>
              </a:rPr>
              <a:t>MARCH 2023</a:t>
            </a:r>
            <a:endParaRPr dirty="0"/>
          </a:p>
        </p:txBody>
      </p:sp>
      <p:sp>
        <p:nvSpPr>
          <p:cNvPr id="246" name="Google Shape;246;p5"/>
          <p:cNvSpPr txBox="1">
            <a:spLocks noGrp="1"/>
          </p:cNvSpPr>
          <p:nvPr>
            <p:ph type="sldNum" idx="12"/>
          </p:nvPr>
        </p:nvSpPr>
        <p:spPr>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US"/>
              <a:t>2</a:t>
            </a:fld>
            <a:endParaRPr/>
          </a:p>
        </p:txBody>
      </p:sp>
      <p:pic>
        <p:nvPicPr>
          <p:cNvPr id="5" name="Picture 4">
            <a:extLst>
              <a:ext uri="{FF2B5EF4-FFF2-40B4-BE49-F238E27FC236}">
                <a16:creationId xmlns:a16="http://schemas.microsoft.com/office/drawing/2014/main" id="{3100504F-29B6-4D23-90CD-3EDD37117616}"/>
              </a:ext>
            </a:extLst>
          </p:cNvPr>
          <p:cNvPicPr>
            <a:picLocks noChangeAspect="1"/>
          </p:cNvPicPr>
          <p:nvPr/>
        </p:nvPicPr>
        <p:blipFill>
          <a:blip r:embed="rId3"/>
          <a:stretch>
            <a:fillRect/>
          </a:stretch>
        </p:blipFill>
        <p:spPr>
          <a:xfrm>
            <a:off x="387312" y="239939"/>
            <a:ext cx="920103" cy="1126280"/>
          </a:xfrm>
          <a:prstGeom prst="rect">
            <a:avLst/>
          </a:prstGeom>
        </p:spPr>
      </p:pic>
      <p:pic>
        <p:nvPicPr>
          <p:cNvPr id="7" name="Picture 6">
            <a:extLst>
              <a:ext uri="{FF2B5EF4-FFF2-40B4-BE49-F238E27FC236}">
                <a16:creationId xmlns:a16="http://schemas.microsoft.com/office/drawing/2014/main" id="{7E6EC3DF-D4D7-44FC-AAD8-E3972E12E5DF}"/>
              </a:ext>
            </a:extLst>
          </p:cNvPr>
          <p:cNvPicPr>
            <a:picLocks noChangeAspect="1"/>
          </p:cNvPicPr>
          <p:nvPr/>
        </p:nvPicPr>
        <p:blipFill>
          <a:blip r:embed="rId4"/>
          <a:stretch>
            <a:fillRect/>
          </a:stretch>
        </p:blipFill>
        <p:spPr>
          <a:xfrm>
            <a:off x="3451506" y="170316"/>
            <a:ext cx="2007461" cy="1042471"/>
          </a:xfrm>
          <a:prstGeom prst="rect">
            <a:avLst/>
          </a:prstGeom>
        </p:spPr>
      </p:pic>
      <p:pic>
        <p:nvPicPr>
          <p:cNvPr id="9" name="Picture 8">
            <a:extLst>
              <a:ext uri="{FF2B5EF4-FFF2-40B4-BE49-F238E27FC236}">
                <a16:creationId xmlns:a16="http://schemas.microsoft.com/office/drawing/2014/main" id="{1029EC36-EEC8-4B77-B36A-8F17B35B6259}"/>
              </a:ext>
            </a:extLst>
          </p:cNvPr>
          <p:cNvPicPr>
            <a:picLocks noChangeAspect="1"/>
          </p:cNvPicPr>
          <p:nvPr/>
        </p:nvPicPr>
        <p:blipFill rotWithShape="1">
          <a:blip r:embed="rId5"/>
          <a:srcRect l="25198" t="26256" r="26732" b="26154"/>
          <a:stretch/>
        </p:blipFill>
        <p:spPr>
          <a:xfrm>
            <a:off x="5747367" y="152430"/>
            <a:ext cx="2145058" cy="1213789"/>
          </a:xfrm>
          <a:prstGeom prst="rect">
            <a:avLst/>
          </a:prstGeom>
        </p:spPr>
      </p:pic>
      <p:pic>
        <p:nvPicPr>
          <p:cNvPr id="11" name="Picture 10">
            <a:extLst>
              <a:ext uri="{FF2B5EF4-FFF2-40B4-BE49-F238E27FC236}">
                <a16:creationId xmlns:a16="http://schemas.microsoft.com/office/drawing/2014/main" id="{74E3C6C9-76A4-428B-B6E5-922C00A9A4EE}"/>
              </a:ext>
            </a:extLst>
          </p:cNvPr>
          <p:cNvPicPr>
            <a:picLocks noChangeAspect="1"/>
          </p:cNvPicPr>
          <p:nvPr/>
        </p:nvPicPr>
        <p:blipFill>
          <a:blip r:embed="rId6"/>
          <a:stretch>
            <a:fillRect/>
          </a:stretch>
        </p:blipFill>
        <p:spPr>
          <a:xfrm>
            <a:off x="8055371" y="16886"/>
            <a:ext cx="1349333" cy="1349333"/>
          </a:xfrm>
          <a:prstGeom prst="rect">
            <a:avLst/>
          </a:prstGeom>
        </p:spPr>
      </p:pic>
      <p:pic>
        <p:nvPicPr>
          <p:cNvPr id="13" name="Picture 12">
            <a:extLst>
              <a:ext uri="{FF2B5EF4-FFF2-40B4-BE49-F238E27FC236}">
                <a16:creationId xmlns:a16="http://schemas.microsoft.com/office/drawing/2014/main" id="{5422E43D-A76F-473B-AD81-BE5851D8E254}"/>
              </a:ext>
            </a:extLst>
          </p:cNvPr>
          <p:cNvPicPr>
            <a:picLocks noChangeAspect="1"/>
          </p:cNvPicPr>
          <p:nvPr/>
        </p:nvPicPr>
        <p:blipFill>
          <a:blip r:embed="rId7"/>
          <a:stretch>
            <a:fillRect/>
          </a:stretch>
        </p:blipFill>
        <p:spPr>
          <a:xfrm>
            <a:off x="9452372" y="50597"/>
            <a:ext cx="1253996" cy="1253996"/>
          </a:xfrm>
          <a:prstGeom prst="rect">
            <a:avLst/>
          </a:prstGeom>
        </p:spPr>
      </p:pic>
      <p:pic>
        <p:nvPicPr>
          <p:cNvPr id="15" name="Picture 14">
            <a:extLst>
              <a:ext uri="{FF2B5EF4-FFF2-40B4-BE49-F238E27FC236}">
                <a16:creationId xmlns:a16="http://schemas.microsoft.com/office/drawing/2014/main" id="{7263B84C-62A6-4DBB-B247-D9CDBF8013A3}"/>
              </a:ext>
            </a:extLst>
          </p:cNvPr>
          <p:cNvPicPr>
            <a:picLocks noChangeAspect="1"/>
          </p:cNvPicPr>
          <p:nvPr/>
        </p:nvPicPr>
        <p:blipFill>
          <a:blip r:embed="rId8"/>
          <a:stretch>
            <a:fillRect/>
          </a:stretch>
        </p:blipFill>
        <p:spPr>
          <a:xfrm>
            <a:off x="10706368" y="90804"/>
            <a:ext cx="1098320" cy="1184762"/>
          </a:xfrm>
          <a:prstGeom prst="rect">
            <a:avLst/>
          </a:prstGeom>
        </p:spPr>
      </p:pic>
      <p:sp>
        <p:nvSpPr>
          <p:cNvPr id="14" name="Google Shape;211;p1">
            <a:extLst>
              <a:ext uri="{FF2B5EF4-FFF2-40B4-BE49-F238E27FC236}">
                <a16:creationId xmlns:a16="http://schemas.microsoft.com/office/drawing/2014/main" id="{9E9862F3-5572-49A5-8692-2E37FDF8271B}"/>
              </a:ext>
            </a:extLst>
          </p:cNvPr>
          <p:cNvSpPr txBox="1">
            <a:spLocks noGrp="1"/>
          </p:cNvSpPr>
          <p:nvPr>
            <p:ph type="body" idx="1"/>
          </p:nvPr>
        </p:nvSpPr>
        <p:spPr>
          <a:xfrm>
            <a:off x="355438" y="3279635"/>
            <a:ext cx="11481124" cy="2435255"/>
          </a:xfrm>
          <a:prstGeom prst="rect">
            <a:avLst/>
          </a:prstGeom>
          <a:noFill/>
          <a:ln>
            <a:noFill/>
          </a:ln>
        </p:spPr>
        <p:txBody>
          <a:bodyPr spcFirstLastPara="1" wrap="square" lIns="0" tIns="0" rIns="0" bIns="0" anchor="t" anchorCtr="0">
            <a:noAutofit/>
          </a:bodyPr>
          <a:lstStyle/>
          <a:p>
            <a:pPr marL="0" lvl="0" indent="0" algn="l" rtl="0">
              <a:lnSpc>
                <a:spcPct val="90000"/>
              </a:lnSpc>
              <a:spcBef>
                <a:spcPts val="1000"/>
              </a:spcBef>
              <a:spcAft>
                <a:spcPts val="0"/>
              </a:spcAft>
              <a:buClr>
                <a:schemeClr val="lt2"/>
              </a:buClr>
              <a:buSzPts val="1800"/>
              <a:buNone/>
            </a:pPr>
            <a:r>
              <a:rPr lang="en-US" b="1" dirty="0">
                <a:solidFill>
                  <a:schemeClr val="tx1"/>
                </a:solidFill>
                <a:latin typeface="Franklin Gothic"/>
                <a:ea typeface="Franklin Gothic"/>
                <a:cs typeface="Franklin Gothic"/>
                <a:sym typeface="Franklin Gothic"/>
              </a:rPr>
              <a:t>   </a:t>
            </a:r>
            <a:br>
              <a:rPr lang="en-US" b="1" dirty="0">
                <a:solidFill>
                  <a:schemeClr val="tx1"/>
                </a:solidFill>
                <a:latin typeface="Franklin Gothic"/>
                <a:ea typeface="Franklin Gothic"/>
                <a:cs typeface="Franklin Gothic"/>
                <a:sym typeface="Franklin Gothic"/>
              </a:rPr>
            </a:br>
            <a:r>
              <a:rPr lang="en-US" sz="1800" b="1" dirty="0">
                <a:solidFill>
                  <a:schemeClr val="tx1"/>
                </a:solidFill>
                <a:latin typeface="Franklin Gothic"/>
                <a:ea typeface="Franklin Gothic"/>
                <a:cs typeface="Franklin Gothic"/>
                <a:sym typeface="Franklin Gothic"/>
              </a:rPr>
              <a:t>Problem Statement Title:</a:t>
            </a:r>
            <a:endParaRPr sz="1800" b="1" dirty="0">
              <a:solidFill>
                <a:schemeClr val="tx1"/>
              </a:solidFill>
            </a:endParaRPr>
          </a:p>
          <a:p>
            <a:pPr marL="0" lvl="0" indent="0" algn="l" rtl="0">
              <a:lnSpc>
                <a:spcPct val="90000"/>
              </a:lnSpc>
              <a:spcBef>
                <a:spcPts val="1000"/>
              </a:spcBef>
              <a:spcAft>
                <a:spcPts val="0"/>
              </a:spcAft>
              <a:buClr>
                <a:schemeClr val="lt2"/>
              </a:buClr>
              <a:buSzPts val="1800"/>
              <a:buNone/>
            </a:pPr>
            <a:br>
              <a:rPr lang="en-US" sz="1800" b="1" dirty="0">
                <a:solidFill>
                  <a:schemeClr val="tx1"/>
                </a:solidFill>
                <a:latin typeface="Franklin Gothic"/>
                <a:ea typeface="Franklin Gothic"/>
                <a:cs typeface="Franklin Gothic"/>
                <a:sym typeface="Franklin Gothic"/>
              </a:rPr>
            </a:br>
            <a:r>
              <a:rPr lang="en-US" sz="1800" b="1" dirty="0">
                <a:solidFill>
                  <a:schemeClr val="tx1"/>
                </a:solidFill>
                <a:latin typeface="Franklin Gothic"/>
                <a:ea typeface="Franklin Gothic"/>
                <a:cs typeface="Franklin Gothic"/>
                <a:sym typeface="Franklin Gothic"/>
              </a:rPr>
              <a:t>Team Name:</a:t>
            </a:r>
            <a:endParaRPr sz="1800" b="1" dirty="0">
              <a:solidFill>
                <a:schemeClr val="tx1"/>
              </a:solidFill>
            </a:endParaRPr>
          </a:p>
          <a:p>
            <a:pPr marL="0" lvl="0" indent="0" algn="l" rtl="0">
              <a:lnSpc>
                <a:spcPct val="90000"/>
              </a:lnSpc>
              <a:spcBef>
                <a:spcPts val="1000"/>
              </a:spcBef>
              <a:spcAft>
                <a:spcPts val="0"/>
              </a:spcAft>
              <a:buClr>
                <a:schemeClr val="lt2"/>
              </a:buClr>
              <a:buSzPts val="1800"/>
              <a:buNone/>
            </a:pPr>
            <a:br>
              <a:rPr lang="en-US" sz="1800" b="1" dirty="0">
                <a:solidFill>
                  <a:schemeClr val="tx1"/>
                </a:solidFill>
                <a:latin typeface="Franklin Gothic"/>
                <a:ea typeface="Franklin Gothic"/>
                <a:cs typeface="Franklin Gothic"/>
                <a:sym typeface="Franklin Gothic"/>
              </a:rPr>
            </a:br>
            <a:r>
              <a:rPr lang="en-US" sz="1800" b="1" dirty="0">
                <a:solidFill>
                  <a:schemeClr val="tx1"/>
                </a:solidFill>
                <a:latin typeface="Franklin Gothic"/>
                <a:ea typeface="Franklin Gothic"/>
                <a:cs typeface="Franklin Gothic"/>
                <a:sym typeface="Franklin Gothic"/>
              </a:rPr>
              <a:t>Team Leader Name:</a:t>
            </a:r>
          </a:p>
          <a:p>
            <a:pPr marL="0" lvl="0" indent="0" algn="l" rtl="0">
              <a:lnSpc>
                <a:spcPct val="90000"/>
              </a:lnSpc>
              <a:spcBef>
                <a:spcPts val="1000"/>
              </a:spcBef>
              <a:spcAft>
                <a:spcPts val="0"/>
              </a:spcAft>
              <a:buClr>
                <a:schemeClr val="lt2"/>
              </a:buClr>
              <a:buSzPts val="1800"/>
              <a:buNone/>
            </a:pPr>
            <a:endParaRPr lang="en-US" sz="1800" b="1" dirty="0">
              <a:latin typeface="Franklin Gothic"/>
              <a:sym typeface="Franklin Gothic"/>
            </a:endParaRPr>
          </a:p>
          <a:p>
            <a:pPr marL="0" lvl="0" indent="0" algn="l" rtl="0">
              <a:lnSpc>
                <a:spcPct val="90000"/>
              </a:lnSpc>
              <a:spcBef>
                <a:spcPts val="1000"/>
              </a:spcBef>
              <a:spcAft>
                <a:spcPts val="0"/>
              </a:spcAft>
              <a:buClr>
                <a:schemeClr val="lt2"/>
              </a:buClr>
              <a:buSzPts val="1800"/>
              <a:buNone/>
            </a:pPr>
            <a:r>
              <a:rPr lang="en-US" sz="1800" b="1" dirty="0">
                <a:latin typeface="Franklin Gothic"/>
                <a:sym typeface="Franklin Gothic"/>
              </a:rPr>
              <a:t>Team Mentor:</a:t>
            </a:r>
            <a:endParaRPr sz="1800" b="1" dirty="0">
              <a:solidFill>
                <a:schemeClr val="tx1"/>
              </a:solidFill>
            </a:endParaRPr>
          </a:p>
          <a:p>
            <a:pPr marL="0" lvl="0" indent="0" algn="l" rtl="0">
              <a:lnSpc>
                <a:spcPct val="90000"/>
              </a:lnSpc>
              <a:spcBef>
                <a:spcPts val="1000"/>
              </a:spcBef>
              <a:spcAft>
                <a:spcPts val="0"/>
              </a:spcAft>
              <a:buClr>
                <a:schemeClr val="lt2"/>
              </a:buClr>
              <a:buSzPts val="1800"/>
              <a:buNone/>
            </a:pPr>
            <a:br>
              <a:rPr lang="en-US" b="1" dirty="0">
                <a:solidFill>
                  <a:schemeClr val="tx1"/>
                </a:solidFill>
                <a:latin typeface="Franklin Gothic"/>
                <a:ea typeface="Franklin Gothic"/>
                <a:cs typeface="Franklin Gothic"/>
                <a:sym typeface="Franklin Gothic"/>
              </a:rPr>
            </a:br>
            <a:endParaRPr b="1" dirty="0">
              <a:solidFill>
                <a:schemeClr val="tx1"/>
              </a:solidFill>
              <a:latin typeface="Franklin Gothic"/>
              <a:ea typeface="Franklin Gothic"/>
              <a:cs typeface="Franklin Gothic"/>
              <a:sym typeface="Franklin Gothic"/>
            </a:endParaRPr>
          </a:p>
        </p:txBody>
      </p:sp>
      <p:pic>
        <p:nvPicPr>
          <p:cNvPr id="2" name="Picture 2">
            <a:extLst>
              <a:ext uri="{FF2B5EF4-FFF2-40B4-BE49-F238E27FC236}">
                <a16:creationId xmlns:a16="http://schemas.microsoft.com/office/drawing/2014/main" id="{B8AAA26F-6FC1-2A46-51E6-916559EC4B6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55437" y="331093"/>
            <a:ext cx="1704002" cy="856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41263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20" name="Google Shape;220;p2"/>
          <p:cNvSpPr>
            <a:spLocks noGrp="1"/>
          </p:cNvSpPr>
          <p:nvPr>
            <p:ph type="pic" idx="2"/>
          </p:nvPr>
        </p:nvSpPr>
        <p:spPr>
          <a:xfrm>
            <a:off x="7378575" y="144261"/>
            <a:ext cx="4689138" cy="3451543"/>
          </a:xfrm>
          <a:prstGeom prst="rect">
            <a:avLst/>
          </a:prstGeom>
          <a:noFill/>
          <a:ln>
            <a:noFill/>
          </a:ln>
        </p:spPr>
      </p:sp>
      <p:sp>
        <p:nvSpPr>
          <p:cNvPr id="217" name="Google Shape;217;p2"/>
          <p:cNvSpPr txBox="1">
            <a:spLocks noGrp="1"/>
          </p:cNvSpPr>
          <p:nvPr>
            <p:ph type="title"/>
          </p:nvPr>
        </p:nvSpPr>
        <p:spPr>
          <a:xfrm>
            <a:off x="94228" y="144261"/>
            <a:ext cx="5534431" cy="610863"/>
          </a:xfrm>
          <a:prstGeom prst="rect">
            <a:avLst/>
          </a:prstGeom>
          <a:noFill/>
          <a:ln>
            <a:noFill/>
          </a:ln>
        </p:spPr>
        <p:txBody>
          <a:bodyPr spcFirstLastPara="1" wrap="square" lIns="0" tIns="0" rIns="0" bIns="0" anchor="b" anchorCtr="0">
            <a:normAutofit/>
          </a:bodyPr>
          <a:lstStyle/>
          <a:p>
            <a:pPr marL="0" lvl="0" indent="0" algn="l" rtl="0">
              <a:lnSpc>
                <a:spcPct val="90000"/>
              </a:lnSpc>
              <a:spcBef>
                <a:spcPts val="0"/>
              </a:spcBef>
              <a:spcAft>
                <a:spcPts val="0"/>
              </a:spcAft>
              <a:buClr>
                <a:schemeClr val="dk1"/>
              </a:buClr>
              <a:buSzPct val="100000"/>
              <a:buFont typeface="Franklin Gothic"/>
              <a:buNone/>
            </a:pPr>
            <a:r>
              <a:rPr lang="en-US" dirty="0"/>
              <a:t>Idea/Approach Details</a:t>
            </a:r>
            <a:endParaRPr dirty="0"/>
          </a:p>
        </p:txBody>
      </p:sp>
      <p:sp>
        <p:nvSpPr>
          <p:cNvPr id="218" name="Google Shape;218;p2"/>
          <p:cNvSpPr txBox="1">
            <a:spLocks noGrp="1"/>
          </p:cNvSpPr>
          <p:nvPr>
            <p:ph type="body" idx="1"/>
          </p:nvPr>
        </p:nvSpPr>
        <p:spPr>
          <a:xfrm>
            <a:off x="94228" y="755124"/>
            <a:ext cx="7165215" cy="5824747"/>
          </a:xfrm>
          <a:prstGeom prst="rect">
            <a:avLst/>
          </a:prstGeom>
          <a:noFill/>
          <a:ln w="9525" cap="flat" cmpd="sng">
            <a:solidFill>
              <a:schemeClr val="dk1"/>
            </a:solidFill>
            <a:prstDash val="solid"/>
            <a:round/>
            <a:headEnd type="none" w="sm" len="sm"/>
            <a:tailEnd type="none" w="sm" len="sm"/>
          </a:ln>
        </p:spPr>
        <p:txBody>
          <a:bodyPr spcFirstLastPara="1" wrap="square" lIns="0" tIns="0" rIns="0" bIns="0" anchor="t" anchorCtr="0">
            <a:noAutofit/>
          </a:bodyPr>
          <a:lstStyle/>
          <a:p>
            <a:pPr marL="0" lvl="0" indent="0" algn="l" rtl="0">
              <a:lnSpc>
                <a:spcPct val="100000"/>
              </a:lnSpc>
              <a:spcBef>
                <a:spcPts val="0"/>
              </a:spcBef>
              <a:spcAft>
                <a:spcPts val="0"/>
              </a:spcAft>
              <a:buClr>
                <a:schemeClr val="lt2"/>
              </a:buClr>
              <a:buSzPts val="1800"/>
              <a:buNone/>
            </a:pPr>
            <a:r>
              <a:rPr lang="en-US" sz="1800" dirty="0">
                <a:solidFill>
                  <a:schemeClr val="tx1"/>
                </a:solidFill>
                <a:latin typeface="Franklin Gothic"/>
                <a:ea typeface="Franklin Gothic"/>
                <a:cs typeface="Franklin Gothic"/>
                <a:sym typeface="Franklin Gothic"/>
              </a:rPr>
              <a:t>Describe your idea/Solution/Prototype here:</a:t>
            </a:r>
            <a:endParaRPr dirty="0">
              <a:solidFill>
                <a:schemeClr val="tx1"/>
              </a:solidFill>
            </a:endParaRPr>
          </a:p>
          <a:p>
            <a:pPr marL="285750" lvl="0" indent="-285750" algn="l" rtl="0">
              <a:lnSpc>
                <a:spcPct val="100000"/>
              </a:lnSpc>
              <a:spcBef>
                <a:spcPts val="1000"/>
              </a:spcBef>
              <a:spcAft>
                <a:spcPts val="0"/>
              </a:spcAft>
              <a:buClr>
                <a:schemeClr val="dk1"/>
              </a:buClr>
              <a:buSzPts val="1600"/>
              <a:buFont typeface="Noto Sans Symbols"/>
              <a:buChar char="⮚"/>
            </a:pPr>
            <a:r>
              <a:rPr lang="en-US" dirty="0"/>
              <a:t> </a:t>
            </a:r>
            <a:endParaRPr dirty="0"/>
          </a:p>
          <a:p>
            <a:pPr marL="285750" lvl="0" indent="-184150" algn="l" rtl="0">
              <a:lnSpc>
                <a:spcPct val="100000"/>
              </a:lnSpc>
              <a:spcBef>
                <a:spcPts val="1000"/>
              </a:spcBef>
              <a:spcAft>
                <a:spcPts val="0"/>
              </a:spcAft>
              <a:buClr>
                <a:schemeClr val="dk1"/>
              </a:buClr>
              <a:buSzPts val="1600"/>
              <a:buFont typeface="Noto Sans Symbols"/>
              <a:buNone/>
            </a:pPr>
            <a:endParaRPr dirty="0"/>
          </a:p>
        </p:txBody>
      </p:sp>
      <p:sp>
        <p:nvSpPr>
          <p:cNvPr id="219" name="Google Shape;219;p2"/>
          <p:cNvSpPr txBox="1">
            <a:spLocks noGrp="1"/>
          </p:cNvSpPr>
          <p:nvPr>
            <p:ph type="sldNum" idx="12"/>
          </p:nvPr>
        </p:nvSpPr>
        <p:spPr>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US"/>
              <a:t>3</a:t>
            </a:fld>
            <a:endParaRPr/>
          </a:p>
        </p:txBody>
      </p:sp>
      <p:sp>
        <p:nvSpPr>
          <p:cNvPr id="221" name="Google Shape;221;p2"/>
          <p:cNvSpPr txBox="1"/>
          <p:nvPr/>
        </p:nvSpPr>
        <p:spPr>
          <a:xfrm>
            <a:off x="7261438" y="2744167"/>
            <a:ext cx="4689138"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dirty="0">
                <a:solidFill>
                  <a:schemeClr val="tx1"/>
                </a:solidFill>
                <a:latin typeface="Franklin Gothic"/>
                <a:ea typeface="Franklin Gothic"/>
                <a:cs typeface="Franklin Gothic"/>
                <a:sym typeface="Franklin Gothic"/>
              </a:rPr>
              <a:t>Add process flow chart or simulated image of prototype or any relevant image related to your idea</a:t>
            </a:r>
            <a:endParaRPr dirty="0">
              <a:solidFill>
                <a:schemeClr val="tx1"/>
              </a:solidFill>
            </a:endParaRPr>
          </a:p>
        </p:txBody>
      </p:sp>
      <p:sp>
        <p:nvSpPr>
          <p:cNvPr id="222" name="Google Shape;222;p2"/>
          <p:cNvSpPr txBox="1"/>
          <p:nvPr/>
        </p:nvSpPr>
        <p:spPr>
          <a:xfrm>
            <a:off x="7378575" y="3667497"/>
            <a:ext cx="4689138" cy="2912374"/>
          </a:xfrm>
          <a:prstGeom prst="rect">
            <a:avLst/>
          </a:prstGeom>
          <a:noFill/>
          <a:ln w="9525" cap="flat" cmpd="sng">
            <a:solidFill>
              <a:schemeClr val="dk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lt2"/>
              </a:buClr>
              <a:buSzPts val="1800"/>
              <a:buFont typeface="Arial"/>
              <a:buNone/>
            </a:pPr>
            <a:r>
              <a:rPr lang="en-US" sz="1800" b="0" i="0" dirty="0">
                <a:solidFill>
                  <a:schemeClr val="tx1"/>
                </a:solidFill>
                <a:latin typeface="Franklin Gothic"/>
                <a:ea typeface="Franklin Gothic"/>
                <a:cs typeface="Franklin Gothic"/>
                <a:sym typeface="Franklin Gothic"/>
              </a:rPr>
              <a:t>Describe your Technology stack here</a:t>
            </a:r>
            <a:r>
              <a:rPr lang="en-US" sz="1600" b="0" i="0" dirty="0">
                <a:solidFill>
                  <a:schemeClr val="dk1"/>
                </a:solidFill>
                <a:latin typeface="Libre Franklin"/>
                <a:ea typeface="Libre Franklin"/>
                <a:cs typeface="Libre Franklin"/>
                <a:sym typeface="Libre Franklin"/>
              </a:rPr>
              <a:t>:</a:t>
            </a:r>
            <a:endParaRPr dirty="0"/>
          </a:p>
          <a:p>
            <a:pPr marL="285750" marR="0" lvl="0" indent="-285750" algn="l" rtl="0">
              <a:lnSpc>
                <a:spcPct val="100000"/>
              </a:lnSpc>
              <a:spcBef>
                <a:spcPts val="1000"/>
              </a:spcBef>
              <a:spcAft>
                <a:spcPts val="0"/>
              </a:spcAft>
              <a:buClr>
                <a:schemeClr val="dk1"/>
              </a:buClr>
              <a:buSzPts val="1600"/>
              <a:buFont typeface="Noto Sans Symbols"/>
              <a:buChar char="⮚"/>
            </a:pPr>
            <a:r>
              <a:rPr lang="en-US" sz="1600" b="0" i="0" dirty="0">
                <a:solidFill>
                  <a:schemeClr val="dk1"/>
                </a:solidFill>
                <a:latin typeface="Libre Franklin"/>
                <a:ea typeface="Libre Franklin"/>
                <a:cs typeface="Libre Franklin"/>
                <a:sym typeface="Libre Franklin"/>
              </a:rPr>
              <a:t>  </a:t>
            </a:r>
            <a:endParaRPr dirty="0"/>
          </a:p>
          <a:p>
            <a:pPr marL="0" marR="0" lvl="0" indent="0" algn="l" rtl="0">
              <a:lnSpc>
                <a:spcPct val="100000"/>
              </a:lnSpc>
              <a:spcBef>
                <a:spcPts val="1000"/>
              </a:spcBef>
              <a:spcAft>
                <a:spcPts val="0"/>
              </a:spcAft>
              <a:buClr>
                <a:schemeClr val="dk1"/>
              </a:buClr>
              <a:buSzPts val="1600"/>
              <a:buFont typeface="Arial"/>
              <a:buNone/>
            </a:pPr>
            <a:endParaRPr sz="1600" b="0" i="0" dirty="0">
              <a:solidFill>
                <a:schemeClr val="dk1"/>
              </a:solidFill>
              <a:latin typeface="Libre Franklin"/>
              <a:ea typeface="Libre Franklin"/>
              <a:cs typeface="Libre Franklin"/>
              <a:sym typeface="Libre Franklin"/>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3"/>
          <p:cNvSpPr txBox="1">
            <a:spLocks noGrp="1"/>
          </p:cNvSpPr>
          <p:nvPr>
            <p:ph type="title"/>
          </p:nvPr>
        </p:nvSpPr>
        <p:spPr>
          <a:xfrm>
            <a:off x="0" y="0"/>
            <a:ext cx="5780809" cy="610863"/>
          </a:xfrm>
          <a:prstGeom prst="rect">
            <a:avLst/>
          </a:prstGeom>
          <a:noFill/>
          <a:ln>
            <a:noFill/>
          </a:ln>
        </p:spPr>
        <p:txBody>
          <a:bodyPr spcFirstLastPara="1" wrap="square" lIns="0" tIns="0" rIns="0" bIns="0" anchor="b" anchorCtr="0">
            <a:normAutofit/>
          </a:bodyPr>
          <a:lstStyle/>
          <a:p>
            <a:pPr marL="0" lvl="0" indent="0" algn="l" rtl="0">
              <a:lnSpc>
                <a:spcPct val="90000"/>
              </a:lnSpc>
              <a:spcBef>
                <a:spcPts val="0"/>
              </a:spcBef>
              <a:spcAft>
                <a:spcPts val="0"/>
              </a:spcAft>
              <a:buClr>
                <a:schemeClr val="dk1"/>
              </a:buClr>
              <a:buSzPct val="100000"/>
              <a:buFont typeface="Franklin Gothic"/>
              <a:buNone/>
            </a:pPr>
            <a:r>
              <a:rPr lang="en-US" dirty="0"/>
              <a:t>Idea/Approach Details</a:t>
            </a:r>
            <a:endParaRPr dirty="0"/>
          </a:p>
        </p:txBody>
      </p:sp>
      <p:sp>
        <p:nvSpPr>
          <p:cNvPr id="229" name="Google Shape;229;p3"/>
          <p:cNvSpPr txBox="1">
            <a:spLocks noGrp="1"/>
          </p:cNvSpPr>
          <p:nvPr>
            <p:ph type="body" idx="1"/>
          </p:nvPr>
        </p:nvSpPr>
        <p:spPr>
          <a:xfrm>
            <a:off x="1" y="983022"/>
            <a:ext cx="5780808" cy="5722577"/>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285750" lvl="0" indent="-285750" algn="l" rtl="0">
              <a:lnSpc>
                <a:spcPct val="90000"/>
              </a:lnSpc>
              <a:spcBef>
                <a:spcPts val="0"/>
              </a:spcBef>
              <a:spcAft>
                <a:spcPts val="0"/>
              </a:spcAft>
              <a:buClr>
                <a:schemeClr val="dk1"/>
              </a:buClr>
              <a:buSzPts val="1600"/>
              <a:buFont typeface="Noto Sans Symbols"/>
              <a:buChar char="⮚"/>
            </a:pPr>
            <a:r>
              <a:rPr lang="en-US"/>
              <a:t>  </a:t>
            </a:r>
            <a:endParaRPr/>
          </a:p>
        </p:txBody>
      </p:sp>
      <p:sp>
        <p:nvSpPr>
          <p:cNvPr id="228" name="Google Shape;228;p3"/>
          <p:cNvSpPr txBox="1">
            <a:spLocks noGrp="1"/>
          </p:cNvSpPr>
          <p:nvPr>
            <p:ph type="body" idx="2"/>
          </p:nvPr>
        </p:nvSpPr>
        <p:spPr>
          <a:xfrm>
            <a:off x="0" y="638985"/>
            <a:ext cx="4838700" cy="315915"/>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lt2"/>
              </a:buClr>
              <a:buSzPts val="1800"/>
              <a:buNone/>
            </a:pPr>
            <a:r>
              <a:rPr lang="en-US" sz="1800" dirty="0">
                <a:solidFill>
                  <a:schemeClr val="tx1"/>
                </a:solidFill>
              </a:rPr>
              <a:t>Describe your Use Cases here </a:t>
            </a:r>
            <a:endParaRPr dirty="0">
              <a:solidFill>
                <a:schemeClr val="tx1"/>
              </a:solidFill>
            </a:endParaRPr>
          </a:p>
        </p:txBody>
      </p:sp>
      <p:sp>
        <p:nvSpPr>
          <p:cNvPr id="230" name="Google Shape;230;p3"/>
          <p:cNvSpPr txBox="1">
            <a:spLocks noGrp="1"/>
          </p:cNvSpPr>
          <p:nvPr>
            <p:ph type="sldNum" idx="12"/>
          </p:nvPr>
        </p:nvSpPr>
        <p:spPr>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US"/>
              <a:t>4</a:t>
            </a:fld>
            <a:endParaRPr/>
          </a:p>
        </p:txBody>
      </p:sp>
      <p:sp>
        <p:nvSpPr>
          <p:cNvPr id="231" name="Google Shape;231;p3"/>
          <p:cNvSpPr txBox="1"/>
          <p:nvPr/>
        </p:nvSpPr>
        <p:spPr>
          <a:xfrm>
            <a:off x="6248399" y="638985"/>
            <a:ext cx="5143500" cy="315915"/>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lt2"/>
              </a:buClr>
              <a:buSzPts val="1800"/>
              <a:buFont typeface="Arial"/>
              <a:buNone/>
            </a:pPr>
            <a:r>
              <a:rPr lang="en-US" sz="1800" b="0" i="0" dirty="0">
                <a:solidFill>
                  <a:schemeClr val="tx1"/>
                </a:solidFill>
                <a:latin typeface="Franklin Gothic"/>
                <a:ea typeface="Franklin Gothic"/>
                <a:cs typeface="Franklin Gothic"/>
                <a:sym typeface="Franklin Gothic"/>
              </a:rPr>
              <a:t>Describe your Dependencies / Show stopper here</a:t>
            </a:r>
            <a:endParaRPr dirty="0">
              <a:solidFill>
                <a:schemeClr val="tx1"/>
              </a:solidFill>
            </a:endParaRPr>
          </a:p>
        </p:txBody>
      </p:sp>
      <p:sp>
        <p:nvSpPr>
          <p:cNvPr id="232" name="Google Shape;232;p3"/>
          <p:cNvSpPr txBox="1"/>
          <p:nvPr/>
        </p:nvSpPr>
        <p:spPr>
          <a:xfrm>
            <a:off x="5780809" y="983023"/>
            <a:ext cx="6411192" cy="5722576"/>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285750" marR="0" lvl="0" indent="-285750" algn="l" rtl="0">
              <a:lnSpc>
                <a:spcPct val="90000"/>
              </a:lnSpc>
              <a:spcBef>
                <a:spcPts val="0"/>
              </a:spcBef>
              <a:spcAft>
                <a:spcPts val="0"/>
              </a:spcAft>
              <a:buClr>
                <a:schemeClr val="dk1"/>
              </a:buClr>
              <a:buSzPts val="1600"/>
              <a:buFont typeface="Noto Sans Symbols"/>
              <a:buChar char="⮚"/>
            </a:pPr>
            <a:r>
              <a:rPr lang="en-US" sz="1600" b="0" i="0">
                <a:solidFill>
                  <a:schemeClr val="dk1"/>
                </a:solidFill>
                <a:latin typeface="Libre Franklin"/>
                <a:ea typeface="Libre Franklin"/>
                <a:cs typeface="Libre Franklin"/>
                <a:sym typeface="Libre Franklin"/>
              </a:rPr>
              <a:t>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3"/>
          <p:cNvSpPr txBox="1">
            <a:spLocks noGrp="1"/>
          </p:cNvSpPr>
          <p:nvPr>
            <p:ph type="title"/>
          </p:nvPr>
        </p:nvSpPr>
        <p:spPr>
          <a:xfrm>
            <a:off x="0" y="0"/>
            <a:ext cx="5780809" cy="610863"/>
          </a:xfrm>
          <a:prstGeom prst="rect">
            <a:avLst/>
          </a:prstGeom>
          <a:noFill/>
          <a:ln>
            <a:noFill/>
          </a:ln>
        </p:spPr>
        <p:txBody>
          <a:bodyPr spcFirstLastPara="1" wrap="square" lIns="0" tIns="0" rIns="0" bIns="0" anchor="b" anchorCtr="0">
            <a:normAutofit/>
          </a:bodyPr>
          <a:lstStyle/>
          <a:p>
            <a:pPr marL="0" lvl="0" indent="0" algn="l" rtl="0">
              <a:lnSpc>
                <a:spcPct val="90000"/>
              </a:lnSpc>
              <a:spcBef>
                <a:spcPts val="0"/>
              </a:spcBef>
              <a:spcAft>
                <a:spcPts val="0"/>
              </a:spcAft>
              <a:buClr>
                <a:schemeClr val="dk1"/>
              </a:buClr>
              <a:buSzPct val="100000"/>
              <a:buFont typeface="Franklin Gothic"/>
              <a:buNone/>
            </a:pPr>
            <a:r>
              <a:rPr lang="en-US" dirty="0"/>
              <a:t>Idea/Approach Details</a:t>
            </a:r>
            <a:endParaRPr dirty="0"/>
          </a:p>
        </p:txBody>
      </p:sp>
      <p:sp>
        <p:nvSpPr>
          <p:cNvPr id="230" name="Google Shape;230;p3"/>
          <p:cNvSpPr txBox="1">
            <a:spLocks noGrp="1"/>
          </p:cNvSpPr>
          <p:nvPr>
            <p:ph type="sldNum" idx="12"/>
          </p:nvPr>
        </p:nvSpPr>
        <p:spPr>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US"/>
              <a:t>5</a:t>
            </a:fld>
            <a:endParaRPr/>
          </a:p>
        </p:txBody>
      </p:sp>
      <p:sp>
        <p:nvSpPr>
          <p:cNvPr id="2" name="Rectangle 1">
            <a:extLst>
              <a:ext uri="{FF2B5EF4-FFF2-40B4-BE49-F238E27FC236}">
                <a16:creationId xmlns:a16="http://schemas.microsoft.com/office/drawing/2014/main" id="{000BDC45-3F65-7EC4-8AEA-90B885040701}"/>
              </a:ext>
            </a:extLst>
          </p:cNvPr>
          <p:cNvSpPr/>
          <p:nvPr/>
        </p:nvSpPr>
        <p:spPr>
          <a:xfrm>
            <a:off x="5780809" y="1087121"/>
            <a:ext cx="6411190" cy="549275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IN" sz="2000" b="1" dirty="0">
                <a:latin typeface="Times New Roman" panose="02020603050405020304" pitchFamily="18" charset="0"/>
                <a:cs typeface="Times New Roman" panose="02020603050405020304" pitchFamily="18" charset="0"/>
              </a:rPr>
              <a:t>Describe your component diagram</a:t>
            </a:r>
          </a:p>
        </p:txBody>
      </p:sp>
      <p:sp>
        <p:nvSpPr>
          <p:cNvPr id="3" name="Rectangle 2">
            <a:extLst>
              <a:ext uri="{FF2B5EF4-FFF2-40B4-BE49-F238E27FC236}">
                <a16:creationId xmlns:a16="http://schemas.microsoft.com/office/drawing/2014/main" id="{B75DA61B-EA1C-24DD-AB23-F5041E0A26B0}"/>
              </a:ext>
            </a:extLst>
          </p:cNvPr>
          <p:cNvSpPr/>
          <p:nvPr/>
        </p:nvSpPr>
        <p:spPr>
          <a:xfrm>
            <a:off x="1" y="1087121"/>
            <a:ext cx="5780808" cy="549275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IN" sz="2000" b="1" dirty="0">
                <a:latin typeface="Times New Roman" panose="02020603050405020304" pitchFamily="18" charset="0"/>
                <a:cs typeface="Times New Roman" panose="02020603050405020304" pitchFamily="18" charset="0"/>
              </a:rPr>
              <a:t>Describe your deployment diagram</a:t>
            </a:r>
          </a:p>
        </p:txBody>
      </p:sp>
    </p:spTree>
    <p:extLst>
      <p:ext uri="{BB962C8B-B14F-4D97-AF65-F5344CB8AC3E}">
        <p14:creationId xmlns:p14="http://schemas.microsoft.com/office/powerpoint/2010/main" val="24901358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4"/>
          <p:cNvSpPr txBox="1">
            <a:spLocks noGrp="1"/>
          </p:cNvSpPr>
          <p:nvPr>
            <p:ph type="title"/>
          </p:nvPr>
        </p:nvSpPr>
        <p:spPr>
          <a:xfrm>
            <a:off x="221908" y="254594"/>
            <a:ext cx="6617507" cy="610863"/>
          </a:xfrm>
          <a:prstGeom prst="rect">
            <a:avLst/>
          </a:prstGeom>
          <a:noFill/>
          <a:ln>
            <a:noFill/>
          </a:ln>
        </p:spPr>
        <p:txBody>
          <a:bodyPr spcFirstLastPara="1" wrap="square" lIns="0" tIns="0" rIns="0" bIns="0" anchor="b" anchorCtr="0">
            <a:normAutofit/>
          </a:bodyPr>
          <a:lstStyle/>
          <a:p>
            <a:pPr marL="0" lvl="0" indent="0" algn="l" rtl="0">
              <a:lnSpc>
                <a:spcPct val="90000"/>
              </a:lnSpc>
              <a:spcBef>
                <a:spcPts val="0"/>
              </a:spcBef>
              <a:spcAft>
                <a:spcPts val="0"/>
              </a:spcAft>
              <a:buClr>
                <a:schemeClr val="dk1"/>
              </a:buClr>
              <a:buSzPts val="4400"/>
              <a:buFont typeface="Franklin Gothic"/>
              <a:buNone/>
            </a:pPr>
            <a:r>
              <a:rPr lang="en-US" dirty="0"/>
              <a:t>Team Member Details </a:t>
            </a:r>
            <a:endParaRPr dirty="0"/>
          </a:p>
        </p:txBody>
      </p:sp>
      <p:graphicFrame>
        <p:nvGraphicFramePr>
          <p:cNvPr id="2" name="Table 1"/>
          <p:cNvGraphicFramePr>
            <a:graphicFrameLocks noGrp="1"/>
          </p:cNvGraphicFramePr>
          <p:nvPr>
            <p:extLst>
              <p:ext uri="{D42A27DB-BD31-4B8C-83A1-F6EECF244321}">
                <p14:modId xmlns:p14="http://schemas.microsoft.com/office/powerpoint/2010/main" val="2452067875"/>
              </p:ext>
            </p:extLst>
          </p:nvPr>
        </p:nvGraphicFramePr>
        <p:xfrm>
          <a:off x="221908" y="1009338"/>
          <a:ext cx="11687596" cy="3366832"/>
        </p:xfrm>
        <a:graphic>
          <a:graphicData uri="http://schemas.openxmlformats.org/drawingml/2006/table">
            <a:tbl>
              <a:tblPr firstRow="1" bandRow="1">
                <a:tableStyleId>{5C22544A-7EE6-4342-B048-85BDC9FD1C3A}</a:tableStyleId>
              </a:tblPr>
              <a:tblGrid>
                <a:gridCol w="919032">
                  <a:extLst>
                    <a:ext uri="{9D8B030D-6E8A-4147-A177-3AD203B41FA5}">
                      <a16:colId xmlns:a16="http://schemas.microsoft.com/office/drawing/2014/main" val="2824836338"/>
                    </a:ext>
                  </a:extLst>
                </a:gridCol>
                <a:gridCol w="2976832">
                  <a:extLst>
                    <a:ext uri="{9D8B030D-6E8A-4147-A177-3AD203B41FA5}">
                      <a16:colId xmlns:a16="http://schemas.microsoft.com/office/drawing/2014/main" val="648567316"/>
                    </a:ext>
                  </a:extLst>
                </a:gridCol>
                <a:gridCol w="1947933">
                  <a:extLst>
                    <a:ext uri="{9D8B030D-6E8A-4147-A177-3AD203B41FA5}">
                      <a16:colId xmlns:a16="http://schemas.microsoft.com/office/drawing/2014/main" val="414414887"/>
                    </a:ext>
                  </a:extLst>
                </a:gridCol>
                <a:gridCol w="1947933">
                  <a:extLst>
                    <a:ext uri="{9D8B030D-6E8A-4147-A177-3AD203B41FA5}">
                      <a16:colId xmlns:a16="http://schemas.microsoft.com/office/drawing/2014/main" val="3526582794"/>
                    </a:ext>
                  </a:extLst>
                </a:gridCol>
                <a:gridCol w="1947933">
                  <a:extLst>
                    <a:ext uri="{9D8B030D-6E8A-4147-A177-3AD203B41FA5}">
                      <a16:colId xmlns:a16="http://schemas.microsoft.com/office/drawing/2014/main" val="79086586"/>
                    </a:ext>
                  </a:extLst>
                </a:gridCol>
                <a:gridCol w="1947933">
                  <a:extLst>
                    <a:ext uri="{9D8B030D-6E8A-4147-A177-3AD203B41FA5}">
                      <a16:colId xmlns:a16="http://schemas.microsoft.com/office/drawing/2014/main" val="3249055975"/>
                    </a:ext>
                  </a:extLst>
                </a:gridCol>
              </a:tblGrid>
              <a:tr h="629646">
                <a:tc>
                  <a:txBody>
                    <a:bodyPr/>
                    <a:lstStyle/>
                    <a:p>
                      <a:r>
                        <a:rPr lang="en-US" dirty="0"/>
                        <a:t>Sr. No.</a:t>
                      </a:r>
                    </a:p>
                  </a:txBody>
                  <a:tcPr/>
                </a:tc>
                <a:tc>
                  <a:txBody>
                    <a:bodyPr/>
                    <a:lstStyle/>
                    <a:p>
                      <a:r>
                        <a:rPr lang="en-US" dirty="0"/>
                        <a:t>Name of Team Member</a:t>
                      </a:r>
                      <a:r>
                        <a:rPr lang="en-US" baseline="0" dirty="0"/>
                        <a:t> </a:t>
                      </a:r>
                      <a:endParaRPr lang="en-US" dirty="0"/>
                    </a:p>
                  </a:txBody>
                  <a:tcPr/>
                </a:tc>
                <a:tc>
                  <a:txBody>
                    <a:bodyPr/>
                    <a:lstStyle/>
                    <a:p>
                      <a:r>
                        <a:rPr lang="en-US" dirty="0"/>
                        <a:t>Course</a:t>
                      </a:r>
                      <a:r>
                        <a:rPr lang="en-US" baseline="0" dirty="0"/>
                        <a:t> </a:t>
                      </a:r>
                      <a:r>
                        <a:rPr lang="en-US" sz="1800" dirty="0"/>
                        <a:t>(B.Tech/MBA </a:t>
                      </a:r>
                      <a:r>
                        <a:rPr lang="en-US" sz="1800" dirty="0" err="1"/>
                        <a:t>etc</a:t>
                      </a:r>
                      <a:r>
                        <a:rPr lang="en-US" sz="1800" dirty="0"/>
                        <a:t>):</a:t>
                      </a:r>
                      <a:endParaRPr lang="en-US" dirty="0"/>
                    </a:p>
                  </a:txBody>
                  <a:tcPr/>
                </a:tc>
                <a:tc>
                  <a:txBody>
                    <a:bodyPr/>
                    <a:lstStyle/>
                    <a:p>
                      <a:r>
                        <a:rPr lang="en-US" sz="1800" dirty="0"/>
                        <a:t>Stream (ECE, CSE </a:t>
                      </a:r>
                      <a:r>
                        <a:rPr lang="en-US" sz="1800" dirty="0" err="1"/>
                        <a:t>etc</a:t>
                      </a:r>
                      <a:r>
                        <a:rPr lang="en-US" sz="1800" dirty="0"/>
                        <a:t>):</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Year</a:t>
                      </a:r>
                    </a:p>
                    <a:p>
                      <a:endParaRPr lang="en-US" dirty="0"/>
                    </a:p>
                    <a:p>
                      <a:endParaRPr lang="en-US" dirty="0"/>
                    </a:p>
                  </a:txBody>
                  <a:tcPr/>
                </a:tc>
                <a:tc>
                  <a:txBody>
                    <a:bodyPr/>
                    <a:lstStyle/>
                    <a:p>
                      <a:r>
                        <a:rPr lang="en-US" dirty="0"/>
                        <a:t>Position</a:t>
                      </a:r>
                      <a:r>
                        <a:rPr lang="en-US" baseline="0" dirty="0"/>
                        <a:t> in team </a:t>
                      </a:r>
                      <a:r>
                        <a:rPr lang="en-US" sz="1200" baseline="0" dirty="0"/>
                        <a:t>(Team Leader, Front end Developer, Back end Developer, Full Stack, Data base management etc.)</a:t>
                      </a:r>
                      <a:endParaRPr lang="en-US" sz="1200" dirty="0"/>
                    </a:p>
                  </a:txBody>
                  <a:tcPr/>
                </a:tc>
                <a:extLst>
                  <a:ext uri="{0D108BD9-81ED-4DB2-BD59-A6C34878D82A}">
                    <a16:rowId xmlns:a16="http://schemas.microsoft.com/office/drawing/2014/main" val="2093876814"/>
                  </a:ext>
                </a:extLst>
              </a:tr>
              <a:tr h="440752">
                <a:tc>
                  <a:txBody>
                    <a:bodyPr/>
                    <a:lstStyle/>
                    <a:p>
                      <a:r>
                        <a:rPr lang="en-US" dirty="0"/>
                        <a:t>1</a:t>
                      </a: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r>
                        <a:rPr lang="en-US" dirty="0"/>
                        <a:t>Team Leader</a:t>
                      </a:r>
                      <a:r>
                        <a:rPr lang="en-US" baseline="0" dirty="0"/>
                        <a:t> </a:t>
                      </a:r>
                      <a:endParaRPr lang="en-US" dirty="0"/>
                    </a:p>
                  </a:txBody>
                  <a:tcPr/>
                </a:tc>
                <a:extLst>
                  <a:ext uri="{0D108BD9-81ED-4DB2-BD59-A6C34878D82A}">
                    <a16:rowId xmlns:a16="http://schemas.microsoft.com/office/drawing/2014/main" val="205475727"/>
                  </a:ext>
                </a:extLst>
              </a:tr>
              <a:tr h="255356">
                <a:tc>
                  <a:txBody>
                    <a:bodyPr/>
                    <a:lstStyle/>
                    <a:p>
                      <a:r>
                        <a:rPr lang="en-US" dirty="0"/>
                        <a:t>2</a:t>
                      </a:r>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431725522"/>
                  </a:ext>
                </a:extLst>
              </a:tr>
              <a:tr h="255356">
                <a:tc>
                  <a:txBody>
                    <a:bodyPr/>
                    <a:lstStyle/>
                    <a:p>
                      <a:r>
                        <a:rPr lang="en-US" dirty="0"/>
                        <a:t>3</a:t>
                      </a:r>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999168005"/>
                  </a:ext>
                </a:extLst>
              </a:tr>
              <a:tr h="255356">
                <a:tc>
                  <a:txBody>
                    <a:bodyPr/>
                    <a:lstStyle/>
                    <a:p>
                      <a:r>
                        <a:rPr lang="en-US" dirty="0"/>
                        <a:t>4</a:t>
                      </a:r>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429007208"/>
                  </a:ext>
                </a:extLst>
              </a:tr>
              <a:tr h="255356">
                <a:tc>
                  <a:txBody>
                    <a:bodyPr/>
                    <a:lstStyle/>
                    <a:p>
                      <a:r>
                        <a:rPr lang="en-US" dirty="0"/>
                        <a:t>5</a:t>
                      </a:r>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653030234"/>
                  </a:ext>
                </a:extLst>
              </a:tr>
              <a:tr h="255356">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041924244"/>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758792971"/>
              </p:ext>
            </p:extLst>
          </p:nvPr>
        </p:nvGraphicFramePr>
        <p:xfrm>
          <a:off x="221909" y="5259966"/>
          <a:ext cx="11687594" cy="1112520"/>
        </p:xfrm>
        <a:graphic>
          <a:graphicData uri="http://schemas.openxmlformats.org/drawingml/2006/table">
            <a:tbl>
              <a:tblPr firstRow="1" bandRow="1">
                <a:tableStyleId>{5C22544A-7EE6-4342-B048-85BDC9FD1C3A}</a:tableStyleId>
              </a:tblPr>
              <a:tblGrid>
                <a:gridCol w="1102838">
                  <a:extLst>
                    <a:ext uri="{9D8B030D-6E8A-4147-A177-3AD203B41FA5}">
                      <a16:colId xmlns:a16="http://schemas.microsoft.com/office/drawing/2014/main" val="2824836338"/>
                    </a:ext>
                  </a:extLst>
                </a:gridCol>
                <a:gridCol w="3572199">
                  <a:extLst>
                    <a:ext uri="{9D8B030D-6E8A-4147-A177-3AD203B41FA5}">
                      <a16:colId xmlns:a16="http://schemas.microsoft.com/office/drawing/2014/main" val="648567316"/>
                    </a:ext>
                  </a:extLst>
                </a:gridCol>
                <a:gridCol w="2337519">
                  <a:extLst>
                    <a:ext uri="{9D8B030D-6E8A-4147-A177-3AD203B41FA5}">
                      <a16:colId xmlns:a16="http://schemas.microsoft.com/office/drawing/2014/main" val="414414887"/>
                    </a:ext>
                  </a:extLst>
                </a:gridCol>
                <a:gridCol w="2337519">
                  <a:extLst>
                    <a:ext uri="{9D8B030D-6E8A-4147-A177-3AD203B41FA5}">
                      <a16:colId xmlns:a16="http://schemas.microsoft.com/office/drawing/2014/main" val="3526582794"/>
                    </a:ext>
                  </a:extLst>
                </a:gridCol>
                <a:gridCol w="2337519">
                  <a:extLst>
                    <a:ext uri="{9D8B030D-6E8A-4147-A177-3AD203B41FA5}">
                      <a16:colId xmlns:a16="http://schemas.microsoft.com/office/drawing/2014/main" val="79086586"/>
                    </a:ext>
                  </a:extLst>
                </a:gridCol>
              </a:tblGrid>
              <a:tr h="370840">
                <a:tc>
                  <a:txBody>
                    <a:bodyPr/>
                    <a:lstStyle/>
                    <a:p>
                      <a:r>
                        <a:rPr lang="en-US" dirty="0"/>
                        <a:t>Sr. No.</a:t>
                      </a:r>
                    </a:p>
                  </a:txBody>
                  <a:tcPr/>
                </a:tc>
                <a:tc>
                  <a:txBody>
                    <a:bodyPr/>
                    <a:lstStyle/>
                    <a:p>
                      <a:r>
                        <a:rPr lang="en-US" dirty="0"/>
                        <a:t>Name of Mentor </a:t>
                      </a:r>
                    </a:p>
                  </a:txBody>
                  <a:tcPr/>
                </a:tc>
                <a:tc>
                  <a:txBody>
                    <a:bodyPr/>
                    <a:lstStyle/>
                    <a:p>
                      <a:r>
                        <a:rPr lang="en-US" sz="1800" dirty="0"/>
                        <a:t>Department</a:t>
                      </a:r>
                      <a:endParaRPr lang="en-US" sz="1600" dirty="0"/>
                    </a:p>
                  </a:txBody>
                  <a:tcPr/>
                </a:tc>
                <a:tc>
                  <a:txBody>
                    <a:bodyPr/>
                    <a:lstStyle/>
                    <a:p>
                      <a:endParaRPr lang="en-US" dirty="0"/>
                    </a:p>
                  </a:txBody>
                  <a:tcPr/>
                </a:tc>
                <a:tc>
                  <a:txBody>
                    <a:bodyPr/>
                    <a:lstStyle/>
                    <a:p>
                      <a:endParaRPr lang="en-US" sz="1600" dirty="0"/>
                    </a:p>
                  </a:txBody>
                  <a:tcPr/>
                </a:tc>
                <a:extLst>
                  <a:ext uri="{0D108BD9-81ED-4DB2-BD59-A6C34878D82A}">
                    <a16:rowId xmlns:a16="http://schemas.microsoft.com/office/drawing/2014/main" val="2093876814"/>
                  </a:ext>
                </a:extLst>
              </a:tr>
              <a:tr h="370840">
                <a:tc>
                  <a:txBody>
                    <a:bodyPr/>
                    <a:lstStyle/>
                    <a:p>
                      <a:r>
                        <a:rPr lang="en-US" dirty="0"/>
                        <a:t>1</a:t>
                      </a:r>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05475727"/>
                  </a:ext>
                </a:extLst>
              </a:tr>
              <a:tr h="370840">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431725522"/>
                  </a:ext>
                </a:extLst>
              </a:tr>
            </a:tbl>
          </a:graphicData>
        </a:graphic>
      </p:graphicFrame>
      <p:sp>
        <p:nvSpPr>
          <p:cNvPr id="7" name="Google Shape;237;p4"/>
          <p:cNvSpPr txBox="1">
            <a:spLocks/>
          </p:cNvSpPr>
          <p:nvPr/>
        </p:nvSpPr>
        <p:spPr>
          <a:xfrm>
            <a:off x="221908" y="4520051"/>
            <a:ext cx="6617507" cy="610863"/>
          </a:xfrm>
          <a:prstGeom prst="rect">
            <a:avLst/>
          </a:prstGeom>
          <a:noFill/>
          <a:ln>
            <a:noFill/>
          </a:ln>
        </p:spPr>
        <p:txBody>
          <a:bodyPr spcFirstLastPara="1" vert="horz" wrap="square" lIns="0" tIns="0" rIns="0" bIns="0" rtlCol="0" anchor="b" anchorCtr="0">
            <a:normAutofit/>
          </a:bodyPr>
          <a:lstStyle>
            <a:lvl1pPr lvl="0" algn="l" defTabSz="914400" rtl="0" eaLnBrk="1" latinLnBrk="0" hangingPunct="1">
              <a:lnSpc>
                <a:spcPct val="90000"/>
              </a:lnSpc>
              <a:spcBef>
                <a:spcPts val="0"/>
              </a:spcBef>
              <a:spcAft>
                <a:spcPts val="0"/>
              </a:spcAft>
              <a:buClr>
                <a:schemeClr val="dk1"/>
              </a:buClr>
              <a:buSzPts val="4400"/>
              <a:buFont typeface="Franklin Gothic"/>
              <a:buNone/>
              <a:defRPr sz="4400" b="1" i="0" kern="1200">
                <a:solidFill>
                  <a:schemeClr val="tx1"/>
                </a:solidFill>
                <a:latin typeface="Franklin Gothic"/>
                <a:ea typeface="Franklin Gothic"/>
                <a:cs typeface="Franklin Gothic"/>
                <a:sym typeface="Franklin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dirty="0"/>
              <a:t>Team Mentor Details </a:t>
            </a: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5"/>
          <p:cNvSpPr txBox="1">
            <a:spLocks noGrp="1"/>
          </p:cNvSpPr>
          <p:nvPr>
            <p:ph type="title"/>
          </p:nvPr>
        </p:nvSpPr>
        <p:spPr>
          <a:xfrm>
            <a:off x="971550" y="1428042"/>
            <a:ext cx="10031079" cy="610863"/>
          </a:xfrm>
          <a:prstGeom prst="rect">
            <a:avLst/>
          </a:prstGeom>
          <a:noFill/>
          <a:ln>
            <a:noFill/>
          </a:ln>
        </p:spPr>
        <p:txBody>
          <a:bodyPr spcFirstLastPara="1" wrap="square" lIns="0" tIns="0" rIns="0" bIns="0" anchor="b" anchorCtr="0">
            <a:normAutofit/>
          </a:bodyPr>
          <a:lstStyle/>
          <a:p>
            <a:pPr marL="0" lvl="0" indent="0" algn="ctr" rtl="0">
              <a:lnSpc>
                <a:spcPct val="90000"/>
              </a:lnSpc>
              <a:spcBef>
                <a:spcPts val="0"/>
              </a:spcBef>
              <a:spcAft>
                <a:spcPts val="0"/>
              </a:spcAft>
              <a:buClr>
                <a:schemeClr val="dk1"/>
              </a:buClr>
              <a:buSzPts val="4400"/>
              <a:buFont typeface="Franklin Gothic"/>
              <a:buNone/>
            </a:pPr>
            <a:r>
              <a:rPr lang="en-US" dirty="0"/>
              <a:t>Nomenclature </a:t>
            </a:r>
            <a:endParaRPr dirty="0"/>
          </a:p>
        </p:txBody>
      </p:sp>
      <p:sp>
        <p:nvSpPr>
          <p:cNvPr id="245" name="Google Shape;245;p5"/>
          <p:cNvSpPr txBox="1">
            <a:spLocks noGrp="1"/>
          </p:cNvSpPr>
          <p:nvPr>
            <p:ph type="body" idx="1"/>
          </p:nvPr>
        </p:nvSpPr>
        <p:spPr>
          <a:xfrm>
            <a:off x="971550" y="2409252"/>
            <a:ext cx="10572561" cy="3922968"/>
          </a:xfrm>
          <a:prstGeom prst="rect">
            <a:avLst/>
          </a:prstGeom>
          <a:noFill/>
          <a:ln>
            <a:noFill/>
          </a:ln>
        </p:spPr>
        <p:txBody>
          <a:bodyPr spcFirstLastPara="1" wrap="square" lIns="91425" tIns="45700" rIns="91425" bIns="45700" anchor="t" anchorCtr="0">
            <a:noAutofit/>
          </a:bodyPr>
          <a:lstStyle/>
          <a:p>
            <a:pPr marL="285750" lvl="0" indent="-285750" algn="just" rtl="0">
              <a:lnSpc>
                <a:spcPct val="90000"/>
              </a:lnSpc>
              <a:spcBef>
                <a:spcPts val="0"/>
              </a:spcBef>
              <a:spcAft>
                <a:spcPts val="0"/>
              </a:spcAft>
              <a:buClr>
                <a:schemeClr val="dk1"/>
              </a:buClr>
              <a:buSzPts val="1600"/>
              <a:buFont typeface="Arial" panose="020B0604020202020204" pitchFamily="34" charset="0"/>
              <a:buChar char="•"/>
            </a:pPr>
            <a:r>
              <a:rPr lang="en-US" sz="1800" b="1" i="0" dirty="0">
                <a:solidFill>
                  <a:srgbClr val="374151"/>
                </a:solidFill>
                <a:effectLst/>
                <a:latin typeface="Times New Roman" panose="02020603050405020304" pitchFamily="18" charset="0"/>
                <a:cs typeface="Times New Roman" panose="02020603050405020304" pitchFamily="18" charset="0"/>
              </a:rPr>
              <a:t>Prototype</a:t>
            </a:r>
            <a:r>
              <a:rPr lang="en-US" sz="1800" b="0" i="0" dirty="0">
                <a:solidFill>
                  <a:srgbClr val="374151"/>
                </a:solidFill>
                <a:effectLst/>
                <a:latin typeface="Times New Roman" panose="02020603050405020304" pitchFamily="18" charset="0"/>
                <a:cs typeface="Times New Roman" panose="02020603050405020304" pitchFamily="18" charset="0"/>
              </a:rPr>
              <a:t> : A prototype is an early, preliminary version of a product, system, or service that is developed to test and evaluate its design, functionality, and performance.</a:t>
            </a:r>
          </a:p>
          <a:p>
            <a:pPr marL="285750" lvl="0" indent="-285750" algn="just" rtl="0">
              <a:lnSpc>
                <a:spcPct val="90000"/>
              </a:lnSpc>
              <a:spcBef>
                <a:spcPts val="0"/>
              </a:spcBef>
              <a:spcAft>
                <a:spcPts val="0"/>
              </a:spcAft>
              <a:buClr>
                <a:schemeClr val="dk1"/>
              </a:buClr>
              <a:buSzPts val="1600"/>
              <a:buFont typeface="Arial" panose="020B0604020202020204" pitchFamily="34" charset="0"/>
              <a:buChar char="•"/>
            </a:pPr>
            <a:r>
              <a:rPr lang="en-IN" sz="1800" b="1" dirty="0">
                <a:solidFill>
                  <a:srgbClr val="343541"/>
                </a:solidFill>
                <a:latin typeface="Times New Roman" panose="02020603050405020304" pitchFamily="18" charset="0"/>
                <a:cs typeface="Times New Roman" panose="02020603050405020304" pitchFamily="18" charset="0"/>
              </a:rPr>
              <a:t>F</a:t>
            </a:r>
            <a:r>
              <a:rPr lang="en-IN" sz="1800" b="1" i="0" dirty="0">
                <a:solidFill>
                  <a:srgbClr val="343541"/>
                </a:solidFill>
                <a:effectLst/>
                <a:latin typeface="Times New Roman" panose="02020603050405020304" pitchFamily="18" charset="0"/>
                <a:cs typeface="Times New Roman" panose="02020603050405020304" pitchFamily="18" charset="0"/>
              </a:rPr>
              <a:t>low chart</a:t>
            </a:r>
            <a:r>
              <a:rPr lang="en-IN" sz="1800" b="0" i="0" dirty="0">
                <a:solidFill>
                  <a:srgbClr val="343541"/>
                </a:solidFill>
                <a:effectLst/>
                <a:latin typeface="Times New Roman" panose="02020603050405020304" pitchFamily="18" charset="0"/>
                <a:cs typeface="Times New Roman" panose="02020603050405020304" pitchFamily="18" charset="0"/>
              </a:rPr>
              <a:t>: </a:t>
            </a:r>
            <a:r>
              <a:rPr lang="en-US" sz="1800" b="0" i="0" dirty="0">
                <a:solidFill>
                  <a:srgbClr val="343541"/>
                </a:solidFill>
                <a:effectLst/>
                <a:latin typeface="Times New Roman" panose="02020603050405020304" pitchFamily="18" charset="0"/>
                <a:cs typeface="Times New Roman" panose="02020603050405020304" pitchFamily="18" charset="0"/>
              </a:rPr>
              <a:t>A flowchart is a visual representation of a process or system, using symbols and arrows to show the sequence of steps and decisions involved in completing a task. </a:t>
            </a:r>
          </a:p>
          <a:p>
            <a:pPr marL="285750" lvl="0" indent="-285750" algn="just" rtl="0">
              <a:lnSpc>
                <a:spcPct val="90000"/>
              </a:lnSpc>
              <a:spcBef>
                <a:spcPts val="0"/>
              </a:spcBef>
              <a:spcAft>
                <a:spcPts val="0"/>
              </a:spcAft>
              <a:buClr>
                <a:schemeClr val="dk1"/>
              </a:buClr>
              <a:buSzPts val="1600"/>
              <a:buFont typeface="Arial" panose="020B0604020202020204" pitchFamily="34" charset="0"/>
              <a:buChar char="•"/>
            </a:pPr>
            <a:r>
              <a:rPr lang="en-US" sz="1800" b="1" i="0" dirty="0">
                <a:solidFill>
                  <a:srgbClr val="374151"/>
                </a:solidFill>
                <a:effectLst/>
                <a:latin typeface="Times New Roman" panose="02020603050405020304" pitchFamily="18" charset="0"/>
                <a:cs typeface="Times New Roman" panose="02020603050405020304" pitchFamily="18" charset="0"/>
              </a:rPr>
              <a:t>Simulated Image</a:t>
            </a:r>
            <a:r>
              <a:rPr lang="en-US" sz="1800" b="0" i="0" dirty="0">
                <a:solidFill>
                  <a:srgbClr val="374151"/>
                </a:solidFill>
                <a:effectLst/>
                <a:latin typeface="Times New Roman" panose="02020603050405020304" pitchFamily="18" charset="0"/>
                <a:cs typeface="Times New Roman" panose="02020603050405020304" pitchFamily="18" charset="0"/>
              </a:rPr>
              <a:t>: A simulated image is a computer-generated representation of an object, scene, or system that is created using mathematical models and algorithms. </a:t>
            </a:r>
          </a:p>
          <a:p>
            <a:pPr marL="285750" lvl="0" indent="-285750" algn="just" rtl="0">
              <a:lnSpc>
                <a:spcPct val="90000"/>
              </a:lnSpc>
              <a:spcBef>
                <a:spcPts val="0"/>
              </a:spcBef>
              <a:spcAft>
                <a:spcPts val="0"/>
              </a:spcAft>
              <a:buClr>
                <a:schemeClr val="dk1"/>
              </a:buClr>
              <a:buSzPts val="1600"/>
              <a:buFont typeface="Arial" panose="020B0604020202020204" pitchFamily="34" charset="0"/>
              <a:buChar char="•"/>
            </a:pPr>
            <a:r>
              <a:rPr lang="en-US" sz="1800" b="1" i="0" dirty="0">
                <a:solidFill>
                  <a:srgbClr val="343541"/>
                </a:solidFill>
                <a:effectLst/>
                <a:latin typeface="Times New Roman" panose="02020603050405020304" pitchFamily="18" charset="0"/>
                <a:cs typeface="Times New Roman" panose="02020603050405020304" pitchFamily="18" charset="0"/>
              </a:rPr>
              <a:t>Technology stack:  </a:t>
            </a:r>
            <a:r>
              <a:rPr lang="en-US" sz="1800" b="0" i="0" dirty="0">
                <a:solidFill>
                  <a:srgbClr val="343541"/>
                </a:solidFill>
                <a:effectLst/>
                <a:latin typeface="Times New Roman" panose="02020603050405020304" pitchFamily="18" charset="0"/>
                <a:cs typeface="Times New Roman" panose="02020603050405020304" pitchFamily="18" charset="0"/>
              </a:rPr>
              <a:t>A technology stack, also known as a tech stack, refers to a collection of software tools and technologies used to build and run a software application or system. It typically includes programming languages, frameworks, libraries, databases, servers, and other tools that work together to create a functioning system.</a:t>
            </a:r>
          </a:p>
          <a:p>
            <a:pPr marL="285750" indent="-285750" algn="just">
              <a:spcBef>
                <a:spcPts val="0"/>
              </a:spcBef>
              <a:buFont typeface="Arial" panose="020B0604020202020204" pitchFamily="34" charset="0"/>
              <a:buChar char="•"/>
            </a:pPr>
            <a:r>
              <a:rPr lang="en-US" sz="1800" b="1" i="0" dirty="0">
                <a:solidFill>
                  <a:srgbClr val="374151"/>
                </a:solidFill>
                <a:effectLst/>
                <a:latin typeface="Times New Roman" panose="02020603050405020304" pitchFamily="18" charset="0"/>
                <a:cs typeface="Times New Roman" panose="02020603050405020304" pitchFamily="18" charset="0"/>
              </a:rPr>
              <a:t>Use Cases</a:t>
            </a:r>
            <a:r>
              <a:rPr lang="en-US" sz="1800" b="0" i="0" dirty="0">
                <a:solidFill>
                  <a:srgbClr val="374151"/>
                </a:solidFill>
                <a:effectLst/>
                <a:latin typeface="Times New Roman" panose="02020603050405020304" pitchFamily="18" charset="0"/>
                <a:cs typeface="Times New Roman" panose="02020603050405020304" pitchFamily="18" charset="0"/>
              </a:rPr>
              <a:t>: Use cases are a technique used in software development and system design to define and describe the different ways that a user or actor interacts with a system. Use cases describe the specific steps or actions that a user takes to achieve a particular goal or objective, and they help to ensure that the system is designed and developed to meet the needs of its users.</a:t>
            </a:r>
          </a:p>
          <a:p>
            <a:pPr marL="285750" lvl="0" indent="-285750" algn="just" rtl="0">
              <a:lnSpc>
                <a:spcPct val="90000"/>
              </a:lnSpc>
              <a:spcBef>
                <a:spcPts val="0"/>
              </a:spcBef>
              <a:spcAft>
                <a:spcPts val="0"/>
              </a:spcAft>
              <a:buClr>
                <a:schemeClr val="dk1"/>
              </a:buClr>
              <a:buSzPts val="1600"/>
              <a:buFont typeface="Arial" panose="020B0604020202020204" pitchFamily="34" charset="0"/>
              <a:buChar char="•"/>
            </a:pPr>
            <a:endParaRPr lang="en-US" sz="1800" b="0" i="0" dirty="0">
              <a:solidFill>
                <a:srgbClr val="374151"/>
              </a:solidFill>
              <a:effectLst/>
              <a:latin typeface="Söhne"/>
            </a:endParaRPr>
          </a:p>
          <a:p>
            <a:pPr marL="285750" lvl="0" indent="-285750" algn="just" rtl="0">
              <a:lnSpc>
                <a:spcPct val="90000"/>
              </a:lnSpc>
              <a:spcBef>
                <a:spcPts val="0"/>
              </a:spcBef>
              <a:spcAft>
                <a:spcPts val="0"/>
              </a:spcAft>
              <a:buClr>
                <a:schemeClr val="dk1"/>
              </a:buClr>
              <a:buSzPts val="1600"/>
              <a:buFont typeface="Arial" panose="020B0604020202020204" pitchFamily="34" charset="0"/>
              <a:buChar char="•"/>
            </a:pPr>
            <a:endParaRPr sz="1800" b="1" dirty="0"/>
          </a:p>
        </p:txBody>
      </p:sp>
      <p:sp>
        <p:nvSpPr>
          <p:cNvPr id="246" name="Google Shape;246;p5"/>
          <p:cNvSpPr txBox="1">
            <a:spLocks noGrp="1"/>
          </p:cNvSpPr>
          <p:nvPr>
            <p:ph type="sldNum" idx="12"/>
          </p:nvPr>
        </p:nvSpPr>
        <p:spPr>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US"/>
              <a:t>7</a:t>
            </a:fld>
            <a:endParaRPr/>
          </a:p>
        </p:txBody>
      </p:sp>
      <p:pic>
        <p:nvPicPr>
          <p:cNvPr id="5" name="Picture 4">
            <a:extLst>
              <a:ext uri="{FF2B5EF4-FFF2-40B4-BE49-F238E27FC236}">
                <a16:creationId xmlns:a16="http://schemas.microsoft.com/office/drawing/2014/main" id="{3100504F-29B6-4D23-90CD-3EDD37117616}"/>
              </a:ext>
            </a:extLst>
          </p:cNvPr>
          <p:cNvPicPr>
            <a:picLocks noChangeAspect="1"/>
          </p:cNvPicPr>
          <p:nvPr/>
        </p:nvPicPr>
        <p:blipFill>
          <a:blip r:embed="rId3"/>
          <a:stretch>
            <a:fillRect/>
          </a:stretch>
        </p:blipFill>
        <p:spPr>
          <a:xfrm>
            <a:off x="387312" y="239939"/>
            <a:ext cx="920103" cy="1126280"/>
          </a:xfrm>
          <a:prstGeom prst="rect">
            <a:avLst/>
          </a:prstGeom>
        </p:spPr>
      </p:pic>
      <p:pic>
        <p:nvPicPr>
          <p:cNvPr id="7" name="Picture 6">
            <a:extLst>
              <a:ext uri="{FF2B5EF4-FFF2-40B4-BE49-F238E27FC236}">
                <a16:creationId xmlns:a16="http://schemas.microsoft.com/office/drawing/2014/main" id="{7E6EC3DF-D4D7-44FC-AAD8-E3972E12E5DF}"/>
              </a:ext>
            </a:extLst>
          </p:cNvPr>
          <p:cNvPicPr>
            <a:picLocks noChangeAspect="1"/>
          </p:cNvPicPr>
          <p:nvPr/>
        </p:nvPicPr>
        <p:blipFill>
          <a:blip r:embed="rId4"/>
          <a:stretch>
            <a:fillRect/>
          </a:stretch>
        </p:blipFill>
        <p:spPr>
          <a:xfrm>
            <a:off x="1833018" y="125867"/>
            <a:ext cx="2007461" cy="1042471"/>
          </a:xfrm>
          <a:prstGeom prst="rect">
            <a:avLst/>
          </a:prstGeom>
        </p:spPr>
      </p:pic>
      <p:pic>
        <p:nvPicPr>
          <p:cNvPr id="9" name="Picture 8">
            <a:extLst>
              <a:ext uri="{FF2B5EF4-FFF2-40B4-BE49-F238E27FC236}">
                <a16:creationId xmlns:a16="http://schemas.microsoft.com/office/drawing/2014/main" id="{1029EC36-EEC8-4B77-B36A-8F17B35B6259}"/>
              </a:ext>
            </a:extLst>
          </p:cNvPr>
          <p:cNvPicPr>
            <a:picLocks noChangeAspect="1"/>
          </p:cNvPicPr>
          <p:nvPr/>
        </p:nvPicPr>
        <p:blipFill rotWithShape="1">
          <a:blip r:embed="rId5"/>
          <a:srcRect l="25198" t="26256" r="26732" b="26154"/>
          <a:stretch/>
        </p:blipFill>
        <p:spPr>
          <a:xfrm>
            <a:off x="4357479" y="90804"/>
            <a:ext cx="2145058" cy="1213789"/>
          </a:xfrm>
          <a:prstGeom prst="rect">
            <a:avLst/>
          </a:prstGeom>
        </p:spPr>
      </p:pic>
      <p:pic>
        <p:nvPicPr>
          <p:cNvPr id="11" name="Picture 10">
            <a:extLst>
              <a:ext uri="{FF2B5EF4-FFF2-40B4-BE49-F238E27FC236}">
                <a16:creationId xmlns:a16="http://schemas.microsoft.com/office/drawing/2014/main" id="{74E3C6C9-76A4-428B-B6E5-922C00A9A4EE}"/>
              </a:ext>
            </a:extLst>
          </p:cNvPr>
          <p:cNvPicPr>
            <a:picLocks noChangeAspect="1"/>
          </p:cNvPicPr>
          <p:nvPr/>
        </p:nvPicPr>
        <p:blipFill>
          <a:blip r:embed="rId6"/>
          <a:stretch>
            <a:fillRect/>
          </a:stretch>
        </p:blipFill>
        <p:spPr>
          <a:xfrm>
            <a:off x="7019537" y="16984"/>
            <a:ext cx="1349333" cy="1349333"/>
          </a:xfrm>
          <a:prstGeom prst="rect">
            <a:avLst/>
          </a:prstGeom>
        </p:spPr>
      </p:pic>
      <p:pic>
        <p:nvPicPr>
          <p:cNvPr id="13" name="Picture 12">
            <a:extLst>
              <a:ext uri="{FF2B5EF4-FFF2-40B4-BE49-F238E27FC236}">
                <a16:creationId xmlns:a16="http://schemas.microsoft.com/office/drawing/2014/main" id="{5422E43D-A76F-473B-AD81-BE5851D8E254}"/>
              </a:ext>
            </a:extLst>
          </p:cNvPr>
          <p:cNvPicPr>
            <a:picLocks noChangeAspect="1"/>
          </p:cNvPicPr>
          <p:nvPr/>
        </p:nvPicPr>
        <p:blipFill>
          <a:blip r:embed="rId7"/>
          <a:stretch>
            <a:fillRect/>
          </a:stretch>
        </p:blipFill>
        <p:spPr>
          <a:xfrm>
            <a:off x="8885870" y="64652"/>
            <a:ext cx="1253996" cy="1253996"/>
          </a:xfrm>
          <a:prstGeom prst="rect">
            <a:avLst/>
          </a:prstGeom>
        </p:spPr>
      </p:pic>
      <p:pic>
        <p:nvPicPr>
          <p:cNvPr id="15" name="Picture 14">
            <a:extLst>
              <a:ext uri="{FF2B5EF4-FFF2-40B4-BE49-F238E27FC236}">
                <a16:creationId xmlns:a16="http://schemas.microsoft.com/office/drawing/2014/main" id="{7263B84C-62A6-4DBB-B247-D9CDBF8013A3}"/>
              </a:ext>
            </a:extLst>
          </p:cNvPr>
          <p:cNvPicPr>
            <a:picLocks noChangeAspect="1"/>
          </p:cNvPicPr>
          <p:nvPr/>
        </p:nvPicPr>
        <p:blipFill>
          <a:blip r:embed="rId8"/>
          <a:stretch>
            <a:fillRect/>
          </a:stretch>
        </p:blipFill>
        <p:spPr>
          <a:xfrm>
            <a:off x="10706368" y="90804"/>
            <a:ext cx="1098320" cy="1184762"/>
          </a:xfrm>
          <a:prstGeom prst="rect">
            <a:avLst/>
          </a:prstGeom>
        </p:spPr>
      </p:pic>
    </p:spTree>
    <p:extLst>
      <p:ext uri="{BB962C8B-B14F-4D97-AF65-F5344CB8AC3E}">
        <p14:creationId xmlns:p14="http://schemas.microsoft.com/office/powerpoint/2010/main" val="13171911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5"/>
          <p:cNvSpPr txBox="1">
            <a:spLocks noGrp="1"/>
          </p:cNvSpPr>
          <p:nvPr>
            <p:ph type="title"/>
          </p:nvPr>
        </p:nvSpPr>
        <p:spPr>
          <a:xfrm>
            <a:off x="971550" y="1428042"/>
            <a:ext cx="10031079" cy="610863"/>
          </a:xfrm>
          <a:prstGeom prst="rect">
            <a:avLst/>
          </a:prstGeom>
          <a:noFill/>
          <a:ln>
            <a:noFill/>
          </a:ln>
        </p:spPr>
        <p:txBody>
          <a:bodyPr spcFirstLastPara="1" wrap="square" lIns="0" tIns="0" rIns="0" bIns="0" anchor="b" anchorCtr="0">
            <a:normAutofit/>
          </a:bodyPr>
          <a:lstStyle/>
          <a:p>
            <a:pPr marL="0" lvl="0" indent="0" algn="ctr" rtl="0">
              <a:lnSpc>
                <a:spcPct val="90000"/>
              </a:lnSpc>
              <a:spcBef>
                <a:spcPts val="0"/>
              </a:spcBef>
              <a:spcAft>
                <a:spcPts val="0"/>
              </a:spcAft>
              <a:buClr>
                <a:schemeClr val="dk1"/>
              </a:buClr>
              <a:buSzPts val="4400"/>
              <a:buFont typeface="Franklin Gothic"/>
              <a:buNone/>
            </a:pPr>
            <a:r>
              <a:rPr lang="en-US" dirty="0"/>
              <a:t>Nomenclature </a:t>
            </a:r>
            <a:endParaRPr dirty="0"/>
          </a:p>
        </p:txBody>
      </p:sp>
      <p:sp>
        <p:nvSpPr>
          <p:cNvPr id="245" name="Google Shape;245;p5"/>
          <p:cNvSpPr txBox="1">
            <a:spLocks noGrp="1"/>
          </p:cNvSpPr>
          <p:nvPr>
            <p:ph type="body" idx="1"/>
          </p:nvPr>
        </p:nvSpPr>
        <p:spPr>
          <a:xfrm>
            <a:off x="971550" y="2409252"/>
            <a:ext cx="10572561" cy="3922968"/>
          </a:xfrm>
          <a:prstGeom prst="rect">
            <a:avLst/>
          </a:prstGeom>
          <a:noFill/>
          <a:ln>
            <a:noFill/>
          </a:ln>
        </p:spPr>
        <p:txBody>
          <a:bodyPr spcFirstLastPara="1" wrap="square" lIns="91425" tIns="45700" rIns="91425" bIns="45700" anchor="t" anchorCtr="0">
            <a:noAutofit/>
          </a:bodyPr>
          <a:lstStyle/>
          <a:p>
            <a:pPr marL="285750" lvl="0" indent="-285750" algn="just" rtl="0">
              <a:lnSpc>
                <a:spcPct val="90000"/>
              </a:lnSpc>
              <a:spcBef>
                <a:spcPts val="0"/>
              </a:spcBef>
              <a:spcAft>
                <a:spcPts val="0"/>
              </a:spcAft>
              <a:buClr>
                <a:schemeClr val="dk1"/>
              </a:buClr>
              <a:buSzPts val="1600"/>
              <a:buFont typeface="Arial" panose="020B0604020202020204" pitchFamily="34" charset="0"/>
              <a:buChar char="•"/>
            </a:pPr>
            <a:r>
              <a:rPr lang="en-US" sz="1800" b="1" i="0" dirty="0">
                <a:solidFill>
                  <a:srgbClr val="374151"/>
                </a:solidFill>
                <a:effectLst/>
                <a:latin typeface="Times New Roman" panose="02020603050405020304" pitchFamily="18" charset="0"/>
                <a:cs typeface="Times New Roman" panose="02020603050405020304" pitchFamily="18" charset="0"/>
              </a:rPr>
              <a:t>Show Stopper</a:t>
            </a:r>
            <a:r>
              <a:rPr lang="en-US" sz="1800" b="0" i="0" dirty="0">
                <a:solidFill>
                  <a:srgbClr val="374151"/>
                </a:solidFill>
                <a:effectLst/>
                <a:latin typeface="Times New Roman" panose="02020603050405020304" pitchFamily="18" charset="0"/>
                <a:cs typeface="Times New Roman" panose="02020603050405020304" pitchFamily="18" charset="0"/>
              </a:rPr>
              <a:t>: A show stopper is a term used in software development and project management to describe a critical issue or problem that prevents a project or process from moving forward. A show stopper is a problem that is so severe that it cannot be ignored or worked around, and it must be addressed and resolved before the project can continue.</a:t>
            </a:r>
          </a:p>
          <a:p>
            <a:pPr marL="285750" lvl="0" indent="-285750" algn="just" rtl="0">
              <a:lnSpc>
                <a:spcPct val="90000"/>
              </a:lnSpc>
              <a:spcBef>
                <a:spcPts val="0"/>
              </a:spcBef>
              <a:spcAft>
                <a:spcPts val="0"/>
              </a:spcAft>
              <a:buClr>
                <a:schemeClr val="dk1"/>
              </a:buClr>
              <a:buSzPts val="1600"/>
              <a:buFont typeface="Arial" panose="020B0604020202020204" pitchFamily="34" charset="0"/>
              <a:buChar char="•"/>
            </a:pPr>
            <a:r>
              <a:rPr lang="en-US" sz="1800" b="1" i="0" dirty="0">
                <a:solidFill>
                  <a:srgbClr val="374151"/>
                </a:solidFill>
                <a:effectLst/>
                <a:latin typeface="Times New Roman" panose="02020603050405020304" pitchFamily="18" charset="0"/>
                <a:cs typeface="Times New Roman" panose="02020603050405020304" pitchFamily="18" charset="0"/>
              </a:rPr>
              <a:t>Dependencies</a:t>
            </a:r>
            <a:r>
              <a:rPr lang="en-US" sz="1800" b="0" i="0" dirty="0">
                <a:solidFill>
                  <a:srgbClr val="374151"/>
                </a:solidFill>
                <a:effectLst/>
                <a:latin typeface="Times New Roman" panose="02020603050405020304" pitchFamily="18" charset="0"/>
                <a:cs typeface="Times New Roman" panose="02020603050405020304" pitchFamily="18" charset="0"/>
              </a:rPr>
              <a:t>: Dependencies in a project refer to the relationships between different components or tasks within the project, where the completion of one component or task is dependent on the completion of another.</a:t>
            </a:r>
          </a:p>
          <a:p>
            <a:pPr marL="285750" lvl="0" indent="-285750" algn="just" rtl="0">
              <a:lnSpc>
                <a:spcPct val="90000"/>
              </a:lnSpc>
              <a:spcBef>
                <a:spcPts val="0"/>
              </a:spcBef>
              <a:spcAft>
                <a:spcPts val="0"/>
              </a:spcAft>
              <a:buClr>
                <a:schemeClr val="dk1"/>
              </a:buClr>
              <a:buSzPts val="1600"/>
              <a:buFont typeface="Arial" panose="020B0604020202020204" pitchFamily="34" charset="0"/>
              <a:buChar char="•"/>
            </a:pPr>
            <a:r>
              <a:rPr lang="en-US" sz="1800" b="1" i="0" dirty="0">
                <a:solidFill>
                  <a:srgbClr val="374151"/>
                </a:solidFill>
                <a:effectLst/>
                <a:latin typeface="Times New Roman" panose="02020603050405020304" pitchFamily="18" charset="0"/>
                <a:cs typeface="Times New Roman" panose="02020603050405020304" pitchFamily="18" charset="0"/>
              </a:rPr>
              <a:t>Component Diagram</a:t>
            </a:r>
            <a:r>
              <a:rPr lang="en-US" sz="1800" b="0" i="0" dirty="0">
                <a:solidFill>
                  <a:srgbClr val="374151"/>
                </a:solidFill>
                <a:effectLst/>
                <a:latin typeface="Times New Roman" panose="02020603050405020304" pitchFamily="18" charset="0"/>
                <a:cs typeface="Times New Roman" panose="02020603050405020304" pitchFamily="18" charset="0"/>
              </a:rPr>
              <a:t>: Components are self-contained and modular units of functionality, such as classes, libraries, or modules, that perform specific tasks within the system. They can be represented as rectangles with the name of the component inside, and connected by lines that indicate the relationships between them.</a:t>
            </a:r>
          </a:p>
          <a:p>
            <a:pPr marL="285750" lvl="0" indent="-285750" algn="just" rtl="0">
              <a:lnSpc>
                <a:spcPct val="90000"/>
              </a:lnSpc>
              <a:spcBef>
                <a:spcPts val="0"/>
              </a:spcBef>
              <a:spcAft>
                <a:spcPts val="0"/>
              </a:spcAft>
              <a:buClr>
                <a:schemeClr val="dk1"/>
              </a:buClr>
              <a:buSzPts val="1600"/>
              <a:buFont typeface="Arial" panose="020B0604020202020204" pitchFamily="34" charset="0"/>
              <a:buChar char="•"/>
            </a:pPr>
            <a:r>
              <a:rPr lang="en-US" sz="1800" b="1" i="0" dirty="0">
                <a:solidFill>
                  <a:srgbClr val="374151"/>
                </a:solidFill>
                <a:effectLst/>
                <a:latin typeface="Times New Roman" panose="02020603050405020304" pitchFamily="18" charset="0"/>
                <a:cs typeface="Times New Roman" panose="02020603050405020304" pitchFamily="18" charset="0"/>
              </a:rPr>
              <a:t>Deployment Diagram</a:t>
            </a:r>
            <a:r>
              <a:rPr lang="en-US" sz="1800" b="0" i="0" dirty="0">
                <a:solidFill>
                  <a:srgbClr val="374151"/>
                </a:solidFill>
                <a:effectLst/>
                <a:latin typeface="Times New Roman" panose="02020603050405020304" pitchFamily="18" charset="0"/>
                <a:cs typeface="Times New Roman" panose="02020603050405020304" pitchFamily="18" charset="0"/>
              </a:rPr>
              <a:t>: It defines the process of deploying the software application or system onto hardware infrastructure, including servers, networks, and other resources required for the software to operate</a:t>
            </a:r>
            <a:r>
              <a:rPr lang="en-US" sz="2000" b="0" i="0" dirty="0">
                <a:solidFill>
                  <a:srgbClr val="374151"/>
                </a:solidFill>
                <a:effectLst/>
                <a:latin typeface="Söhne"/>
              </a:rPr>
              <a:t>.</a:t>
            </a:r>
            <a:endParaRPr lang="en-US" sz="1800" b="0" i="0" dirty="0">
              <a:solidFill>
                <a:srgbClr val="374151"/>
              </a:solidFill>
              <a:effectLst/>
              <a:latin typeface="Times New Roman" panose="02020603050405020304" pitchFamily="18" charset="0"/>
              <a:cs typeface="Times New Roman" panose="02020603050405020304" pitchFamily="18" charset="0"/>
            </a:endParaRPr>
          </a:p>
          <a:p>
            <a:pPr marL="285750" lvl="0" indent="-285750" algn="just" rtl="0">
              <a:lnSpc>
                <a:spcPct val="90000"/>
              </a:lnSpc>
              <a:spcBef>
                <a:spcPts val="0"/>
              </a:spcBef>
              <a:spcAft>
                <a:spcPts val="0"/>
              </a:spcAft>
              <a:buClr>
                <a:schemeClr val="dk1"/>
              </a:buClr>
              <a:buSzPts val="1600"/>
              <a:buFont typeface="Arial" panose="020B0604020202020204" pitchFamily="34" charset="0"/>
              <a:buChar char="•"/>
            </a:pPr>
            <a:endParaRPr lang="en-US" sz="1800" b="0" i="0" dirty="0">
              <a:solidFill>
                <a:srgbClr val="374151"/>
              </a:solidFill>
              <a:effectLst/>
              <a:latin typeface="Times New Roman" panose="02020603050405020304" pitchFamily="18" charset="0"/>
              <a:cs typeface="Times New Roman" panose="02020603050405020304" pitchFamily="18" charset="0"/>
            </a:endParaRPr>
          </a:p>
          <a:p>
            <a:pPr marL="285750" lvl="0" indent="-285750" algn="just" rtl="0">
              <a:lnSpc>
                <a:spcPct val="90000"/>
              </a:lnSpc>
              <a:spcBef>
                <a:spcPts val="0"/>
              </a:spcBef>
              <a:spcAft>
                <a:spcPts val="0"/>
              </a:spcAft>
              <a:buClr>
                <a:schemeClr val="dk1"/>
              </a:buClr>
              <a:buSzPts val="1600"/>
              <a:buFont typeface="Arial" panose="020B0604020202020204" pitchFamily="34" charset="0"/>
              <a:buChar char="•"/>
            </a:pPr>
            <a:endParaRPr lang="en-IN" b="1" dirty="0">
              <a:latin typeface="Times New Roman" panose="02020603050405020304" pitchFamily="18" charset="0"/>
              <a:cs typeface="Times New Roman" panose="02020603050405020304" pitchFamily="18" charset="0"/>
            </a:endParaRPr>
          </a:p>
        </p:txBody>
      </p:sp>
      <p:sp>
        <p:nvSpPr>
          <p:cNvPr id="246" name="Google Shape;246;p5"/>
          <p:cNvSpPr txBox="1">
            <a:spLocks noGrp="1"/>
          </p:cNvSpPr>
          <p:nvPr>
            <p:ph type="sldNum" idx="12"/>
          </p:nvPr>
        </p:nvSpPr>
        <p:spPr>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US"/>
              <a:t>8</a:t>
            </a:fld>
            <a:endParaRPr/>
          </a:p>
        </p:txBody>
      </p:sp>
      <p:pic>
        <p:nvPicPr>
          <p:cNvPr id="5" name="Picture 4">
            <a:extLst>
              <a:ext uri="{FF2B5EF4-FFF2-40B4-BE49-F238E27FC236}">
                <a16:creationId xmlns:a16="http://schemas.microsoft.com/office/drawing/2014/main" id="{3100504F-29B6-4D23-90CD-3EDD37117616}"/>
              </a:ext>
            </a:extLst>
          </p:cNvPr>
          <p:cNvPicPr>
            <a:picLocks noChangeAspect="1"/>
          </p:cNvPicPr>
          <p:nvPr/>
        </p:nvPicPr>
        <p:blipFill>
          <a:blip r:embed="rId3"/>
          <a:stretch>
            <a:fillRect/>
          </a:stretch>
        </p:blipFill>
        <p:spPr>
          <a:xfrm>
            <a:off x="387312" y="239939"/>
            <a:ext cx="920103" cy="1126280"/>
          </a:xfrm>
          <a:prstGeom prst="rect">
            <a:avLst/>
          </a:prstGeom>
        </p:spPr>
      </p:pic>
      <p:pic>
        <p:nvPicPr>
          <p:cNvPr id="7" name="Picture 6">
            <a:extLst>
              <a:ext uri="{FF2B5EF4-FFF2-40B4-BE49-F238E27FC236}">
                <a16:creationId xmlns:a16="http://schemas.microsoft.com/office/drawing/2014/main" id="{7E6EC3DF-D4D7-44FC-AAD8-E3972E12E5DF}"/>
              </a:ext>
            </a:extLst>
          </p:cNvPr>
          <p:cNvPicPr>
            <a:picLocks noChangeAspect="1"/>
          </p:cNvPicPr>
          <p:nvPr/>
        </p:nvPicPr>
        <p:blipFill>
          <a:blip r:embed="rId4"/>
          <a:stretch>
            <a:fillRect/>
          </a:stretch>
        </p:blipFill>
        <p:spPr>
          <a:xfrm>
            <a:off x="3760594" y="200397"/>
            <a:ext cx="2007461" cy="1042471"/>
          </a:xfrm>
          <a:prstGeom prst="rect">
            <a:avLst/>
          </a:prstGeom>
        </p:spPr>
      </p:pic>
      <p:pic>
        <p:nvPicPr>
          <p:cNvPr id="9" name="Picture 8">
            <a:extLst>
              <a:ext uri="{FF2B5EF4-FFF2-40B4-BE49-F238E27FC236}">
                <a16:creationId xmlns:a16="http://schemas.microsoft.com/office/drawing/2014/main" id="{1029EC36-EEC8-4B77-B36A-8F17B35B6259}"/>
              </a:ext>
            </a:extLst>
          </p:cNvPr>
          <p:cNvPicPr>
            <a:picLocks noChangeAspect="1"/>
          </p:cNvPicPr>
          <p:nvPr/>
        </p:nvPicPr>
        <p:blipFill rotWithShape="1">
          <a:blip r:embed="rId5"/>
          <a:srcRect l="25198" t="26256" r="26732" b="26154"/>
          <a:stretch/>
        </p:blipFill>
        <p:spPr>
          <a:xfrm>
            <a:off x="5862645" y="155997"/>
            <a:ext cx="2145058" cy="1213789"/>
          </a:xfrm>
          <a:prstGeom prst="rect">
            <a:avLst/>
          </a:prstGeom>
        </p:spPr>
      </p:pic>
      <p:pic>
        <p:nvPicPr>
          <p:cNvPr id="11" name="Picture 10">
            <a:extLst>
              <a:ext uri="{FF2B5EF4-FFF2-40B4-BE49-F238E27FC236}">
                <a16:creationId xmlns:a16="http://schemas.microsoft.com/office/drawing/2014/main" id="{74E3C6C9-76A4-428B-B6E5-922C00A9A4EE}"/>
              </a:ext>
            </a:extLst>
          </p:cNvPr>
          <p:cNvPicPr>
            <a:picLocks noChangeAspect="1"/>
          </p:cNvPicPr>
          <p:nvPr/>
        </p:nvPicPr>
        <p:blipFill>
          <a:blip r:embed="rId6"/>
          <a:stretch>
            <a:fillRect/>
          </a:stretch>
        </p:blipFill>
        <p:spPr>
          <a:xfrm>
            <a:off x="8055371" y="78709"/>
            <a:ext cx="1349333" cy="1349333"/>
          </a:xfrm>
          <a:prstGeom prst="rect">
            <a:avLst/>
          </a:prstGeom>
        </p:spPr>
      </p:pic>
      <p:pic>
        <p:nvPicPr>
          <p:cNvPr id="13" name="Picture 12">
            <a:extLst>
              <a:ext uri="{FF2B5EF4-FFF2-40B4-BE49-F238E27FC236}">
                <a16:creationId xmlns:a16="http://schemas.microsoft.com/office/drawing/2014/main" id="{5422E43D-A76F-473B-AD81-BE5851D8E254}"/>
              </a:ext>
            </a:extLst>
          </p:cNvPr>
          <p:cNvPicPr>
            <a:picLocks noChangeAspect="1"/>
          </p:cNvPicPr>
          <p:nvPr/>
        </p:nvPicPr>
        <p:blipFill>
          <a:blip r:embed="rId7"/>
          <a:stretch>
            <a:fillRect/>
          </a:stretch>
        </p:blipFill>
        <p:spPr>
          <a:xfrm>
            <a:off x="9452372" y="44194"/>
            <a:ext cx="1253996" cy="1253996"/>
          </a:xfrm>
          <a:prstGeom prst="rect">
            <a:avLst/>
          </a:prstGeom>
        </p:spPr>
      </p:pic>
      <p:pic>
        <p:nvPicPr>
          <p:cNvPr id="15" name="Picture 14">
            <a:extLst>
              <a:ext uri="{FF2B5EF4-FFF2-40B4-BE49-F238E27FC236}">
                <a16:creationId xmlns:a16="http://schemas.microsoft.com/office/drawing/2014/main" id="{7263B84C-62A6-4DBB-B247-D9CDBF8013A3}"/>
              </a:ext>
            </a:extLst>
          </p:cNvPr>
          <p:cNvPicPr>
            <a:picLocks noChangeAspect="1"/>
          </p:cNvPicPr>
          <p:nvPr/>
        </p:nvPicPr>
        <p:blipFill>
          <a:blip r:embed="rId8"/>
          <a:stretch>
            <a:fillRect/>
          </a:stretch>
        </p:blipFill>
        <p:spPr>
          <a:xfrm>
            <a:off x="10706368" y="90804"/>
            <a:ext cx="1098320" cy="1184762"/>
          </a:xfrm>
          <a:prstGeom prst="rect">
            <a:avLst/>
          </a:prstGeom>
        </p:spPr>
      </p:pic>
      <p:pic>
        <p:nvPicPr>
          <p:cNvPr id="2" name="Picture 2">
            <a:extLst>
              <a:ext uri="{FF2B5EF4-FFF2-40B4-BE49-F238E27FC236}">
                <a16:creationId xmlns:a16="http://schemas.microsoft.com/office/drawing/2014/main" id="{2879D31C-8169-3BA8-BBE1-7616657FEBC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09410" y="334660"/>
            <a:ext cx="1704002" cy="856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3459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41</TotalTime>
  <Words>705</Words>
  <Application>Microsoft Office PowerPoint</Application>
  <PresentationFormat>Widescreen</PresentationFormat>
  <Paragraphs>66</Paragraphs>
  <Slides>8</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vt:i4>
      </vt:variant>
    </vt:vector>
  </HeadingPairs>
  <TitlesOfParts>
    <vt:vector size="17" baseType="lpstr">
      <vt:lpstr>Libre Franklin</vt:lpstr>
      <vt:lpstr>Arial</vt:lpstr>
      <vt:lpstr>Calibri</vt:lpstr>
      <vt:lpstr>Calibri Light</vt:lpstr>
      <vt:lpstr>Franklin Gothic</vt:lpstr>
      <vt:lpstr>Noto Sans Symbols</vt:lpstr>
      <vt:lpstr>Times New Roman</vt:lpstr>
      <vt:lpstr>Söhne</vt:lpstr>
      <vt:lpstr>Office Theme</vt:lpstr>
      <vt:lpstr>Important Pointers for the Idea Submission </vt:lpstr>
      <vt:lpstr>G20-MAIT INTRA-COLLEGE HACKATHON 28-29, MARCH 2023</vt:lpstr>
      <vt:lpstr>Idea/Approach Details</vt:lpstr>
      <vt:lpstr>Idea/Approach Details</vt:lpstr>
      <vt:lpstr>Idea/Approach Details</vt:lpstr>
      <vt:lpstr>Team Member Details </vt:lpstr>
      <vt:lpstr>Nomenclature </vt:lpstr>
      <vt:lpstr>Nomenclature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Basic Details of the Team and Problem Statement</dc:title>
  <dc:creator>Sarim Moin</dc:creator>
  <cp:lastModifiedBy>Sandeep Tayal</cp:lastModifiedBy>
  <cp:revision>11</cp:revision>
  <dcterms:created xsi:type="dcterms:W3CDTF">2022-02-11T07:14:46Z</dcterms:created>
  <dcterms:modified xsi:type="dcterms:W3CDTF">2023-03-23T10:26:45Z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